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30"/>
  </p:notesMasterIdLst>
  <p:handoutMasterIdLst>
    <p:handoutMasterId r:id="rId31"/>
  </p:handoutMasterIdLst>
  <p:sldIdLst>
    <p:sldId id="6546" r:id="rId5"/>
    <p:sldId id="6534" r:id="rId6"/>
    <p:sldId id="6542" r:id="rId7"/>
    <p:sldId id="6543" r:id="rId8"/>
    <p:sldId id="6532" r:id="rId9"/>
    <p:sldId id="6544" r:id="rId10"/>
    <p:sldId id="6381" r:id="rId11"/>
    <p:sldId id="6383" r:id="rId12"/>
    <p:sldId id="6384" r:id="rId13"/>
    <p:sldId id="6407" r:id="rId14"/>
    <p:sldId id="301" r:id="rId15"/>
    <p:sldId id="304" r:id="rId16"/>
    <p:sldId id="6528" r:id="rId17"/>
    <p:sldId id="298" r:id="rId18"/>
    <p:sldId id="6503" r:id="rId19"/>
    <p:sldId id="6505" r:id="rId20"/>
    <p:sldId id="299" r:id="rId21"/>
    <p:sldId id="6545" r:id="rId22"/>
    <p:sldId id="6517" r:id="rId23"/>
    <p:sldId id="6540" r:id="rId24"/>
    <p:sldId id="6530" r:id="rId25"/>
    <p:sldId id="6539" r:id="rId26"/>
    <p:sldId id="6525" r:id="rId27"/>
    <p:sldId id="311" r:id="rId28"/>
    <p:sldId id="6541" r:id="rId2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87175F"/>
    <a:srgbClr val="EEC621"/>
    <a:srgbClr val="E58C09"/>
    <a:srgbClr val="43467B"/>
    <a:srgbClr val="AEA422"/>
    <a:srgbClr val="F69E1D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2243" autoAdjust="0"/>
  </p:normalViewPr>
  <p:slideViewPr>
    <p:cSldViewPr>
      <p:cViewPr varScale="1">
        <p:scale>
          <a:sx n="103" d="100"/>
          <a:sy n="103" d="100"/>
        </p:scale>
        <p:origin x="464" y="184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7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Inteligencia +" userId="762bed05a648ee82" providerId="LiveId" clId="{0DC6D8A4-8F74-2348-AA9D-7C48D0D711F7}"/>
    <pc:docChg chg="undo custSel addSld delSld modSld sldOrd">
      <pc:chgData name="MasInteligencia +" userId="762bed05a648ee82" providerId="LiveId" clId="{0DC6D8A4-8F74-2348-AA9D-7C48D0D711F7}" dt="2024-02-02T09:10:45.526" v="26726" actId="20577"/>
      <pc:docMkLst>
        <pc:docMk/>
      </pc:docMkLst>
      <pc:sldChg chg="addSp delSp modSp add del mod">
        <pc:chgData name="MasInteligencia +" userId="762bed05a648ee82" providerId="LiveId" clId="{0DC6D8A4-8F74-2348-AA9D-7C48D0D711F7}" dt="2024-01-25T18:31:56.494" v="26562" actId="20577"/>
        <pc:sldMkLst>
          <pc:docMk/>
          <pc:sldMk cId="3135228966" sldId="261"/>
        </pc:sldMkLst>
        <pc:spChg chg="mod topLvl">
          <ac:chgData name="MasInteligencia +" userId="762bed05a648ee82" providerId="LiveId" clId="{0DC6D8A4-8F74-2348-AA9D-7C48D0D711F7}" dt="2024-01-25T18:31:56.494" v="26562" actId="20577"/>
          <ac:spMkLst>
            <pc:docMk/>
            <pc:sldMk cId="3135228966" sldId="261"/>
            <ac:spMk id="7" creationId="{ACC5C1DE-61E9-00A2-BA65-D1D0B517ED3A}"/>
          </ac:spMkLst>
        </pc:spChg>
        <pc:grpChg chg="del">
          <ac:chgData name="MasInteligencia +" userId="762bed05a648ee82" providerId="LiveId" clId="{0DC6D8A4-8F74-2348-AA9D-7C48D0D711F7}" dt="2024-01-25T18:31:06.087" v="26544" actId="478"/>
          <ac:grpSpMkLst>
            <pc:docMk/>
            <pc:sldMk cId="3135228966" sldId="261"/>
            <ac:grpSpMk id="9" creationId="{39C34BCF-2947-6E2C-05A7-496247C99F6D}"/>
          </ac:grpSpMkLst>
        </pc:grpChg>
        <pc:picChg chg="add mod">
          <ac:chgData name="MasInteligencia +" userId="762bed05a648ee82" providerId="LiveId" clId="{0DC6D8A4-8F74-2348-AA9D-7C48D0D711F7}" dt="2024-01-25T18:31:43.179" v="26550" actId="14100"/>
          <ac:picMkLst>
            <pc:docMk/>
            <pc:sldMk cId="3135228966" sldId="261"/>
            <ac:picMk id="2" creationId="{7F52FA0C-9BC0-2BAB-BB01-3229DF82DEE0}"/>
          </ac:picMkLst>
        </pc:picChg>
        <pc:picChg chg="del topLvl">
          <ac:chgData name="MasInteligencia +" userId="762bed05a648ee82" providerId="LiveId" clId="{0DC6D8A4-8F74-2348-AA9D-7C48D0D711F7}" dt="2024-01-25T18:31:06.087" v="26544" actId="478"/>
          <ac:picMkLst>
            <pc:docMk/>
            <pc:sldMk cId="3135228966" sldId="261"/>
            <ac:picMk id="6" creationId="{C5720A1A-588A-8EE2-A1AC-DB19722E2215}"/>
          </ac:picMkLst>
        </pc:picChg>
      </pc:sldChg>
      <pc:sldChg chg="modSp mod">
        <pc:chgData name="MasInteligencia +" userId="762bed05a648ee82" providerId="LiveId" clId="{0DC6D8A4-8F74-2348-AA9D-7C48D0D711F7}" dt="2024-01-25T18:28:24.962" v="26535" actId="20577"/>
        <pc:sldMkLst>
          <pc:docMk/>
          <pc:sldMk cId="2300284124" sldId="264"/>
        </pc:sldMkLst>
        <pc:spChg chg="mod">
          <ac:chgData name="MasInteligencia +" userId="762bed05a648ee82" providerId="LiveId" clId="{0DC6D8A4-8F74-2348-AA9D-7C48D0D711F7}" dt="2024-01-25T18:28:24.962" v="26535" actId="20577"/>
          <ac:spMkLst>
            <pc:docMk/>
            <pc:sldMk cId="2300284124" sldId="264"/>
            <ac:spMk id="9" creationId="{EE9DCB62-501D-99B2-9ECE-1A2FA042CB1B}"/>
          </ac:spMkLst>
        </pc:spChg>
      </pc:sldChg>
      <pc:sldChg chg="add">
        <pc:chgData name="MasInteligencia +" userId="762bed05a648ee82" providerId="LiveId" clId="{0DC6D8A4-8F74-2348-AA9D-7C48D0D711F7}" dt="2024-01-25T09:30:27.009" v="24024"/>
        <pc:sldMkLst>
          <pc:docMk/>
          <pc:sldMk cId="2979206962" sldId="265"/>
        </pc:sldMkLst>
      </pc:sldChg>
      <pc:sldChg chg="modSp add mod">
        <pc:chgData name="MasInteligencia +" userId="762bed05a648ee82" providerId="LiveId" clId="{0DC6D8A4-8F74-2348-AA9D-7C48D0D711F7}" dt="2024-01-25T17:24:59.333" v="25026" actId="20577"/>
        <pc:sldMkLst>
          <pc:docMk/>
          <pc:sldMk cId="709862571" sldId="266"/>
        </pc:sldMkLst>
        <pc:spChg chg="mod">
          <ac:chgData name="MasInteligencia +" userId="762bed05a648ee82" providerId="LiveId" clId="{0DC6D8A4-8F74-2348-AA9D-7C48D0D711F7}" dt="2024-01-25T17:24:59.333" v="25026" actId="20577"/>
          <ac:spMkLst>
            <pc:docMk/>
            <pc:sldMk cId="709862571" sldId="266"/>
            <ac:spMk id="5" creationId="{11001CAA-8915-392B-EA41-B3EE8BF8B1F1}"/>
          </ac:spMkLst>
        </pc:spChg>
      </pc:sldChg>
      <pc:sldChg chg="del">
        <pc:chgData name="MasInteligencia +" userId="762bed05a648ee82" providerId="LiveId" clId="{0DC6D8A4-8F74-2348-AA9D-7C48D0D711F7}" dt="2024-01-24T08:54:35.849" v="4624" actId="2696"/>
        <pc:sldMkLst>
          <pc:docMk/>
          <pc:sldMk cId="2678060243" sldId="266"/>
        </pc:sldMkLst>
      </pc:sldChg>
      <pc:sldChg chg="addSp delSp modSp add mod modAnim">
        <pc:chgData name="MasInteligencia +" userId="762bed05a648ee82" providerId="LiveId" clId="{0DC6D8A4-8F74-2348-AA9D-7C48D0D711F7}" dt="2024-01-24T17:02:58.396" v="7751" actId="20577"/>
        <pc:sldMkLst>
          <pc:docMk/>
          <pc:sldMk cId="1647746119" sldId="267"/>
        </pc:sldMkLst>
        <pc:spChg chg="del">
          <ac:chgData name="MasInteligencia +" userId="762bed05a648ee82" providerId="LiveId" clId="{0DC6D8A4-8F74-2348-AA9D-7C48D0D711F7}" dt="2024-01-24T16:37:09.639" v="5892" actId="478"/>
          <ac:spMkLst>
            <pc:docMk/>
            <pc:sldMk cId="1647746119" sldId="267"/>
            <ac:spMk id="2" creationId="{D39BC652-F77B-998D-B586-E9529DB1A5E1}"/>
          </ac:spMkLst>
        </pc:spChg>
        <pc:spChg chg="add del mod">
          <ac:chgData name="MasInteligencia +" userId="762bed05a648ee82" providerId="LiveId" clId="{0DC6D8A4-8F74-2348-AA9D-7C48D0D711F7}" dt="2024-01-24T16:37:13.755" v="5893" actId="478"/>
          <ac:spMkLst>
            <pc:docMk/>
            <pc:sldMk cId="1647746119" sldId="267"/>
            <ac:spMk id="8" creationId="{4A2599FD-0949-6E06-E46D-7E88445BE616}"/>
          </ac:spMkLst>
        </pc:spChg>
        <pc:spChg chg="mod">
          <ac:chgData name="MasInteligencia +" userId="762bed05a648ee82" providerId="LiveId" clId="{0DC6D8A4-8F74-2348-AA9D-7C48D0D711F7}" dt="2024-01-24T16:59:40.721" v="7349" actId="20577"/>
          <ac:spMkLst>
            <pc:docMk/>
            <pc:sldMk cId="1647746119" sldId="267"/>
            <ac:spMk id="43" creationId="{672FCE59-78C4-7124-C376-9941B05C8AE3}"/>
          </ac:spMkLst>
        </pc:spChg>
        <pc:spChg chg="mod">
          <ac:chgData name="MasInteligencia +" userId="762bed05a648ee82" providerId="LiveId" clId="{0DC6D8A4-8F74-2348-AA9D-7C48D0D711F7}" dt="2024-01-24T16:43:43.847" v="6750" actId="20577"/>
          <ac:spMkLst>
            <pc:docMk/>
            <pc:sldMk cId="1647746119" sldId="267"/>
            <ac:spMk id="44" creationId="{DB26249E-E9BD-78E3-EA85-754C5A477A28}"/>
          </ac:spMkLst>
        </pc:spChg>
        <pc:spChg chg="mod">
          <ac:chgData name="MasInteligencia +" userId="762bed05a648ee82" providerId="LiveId" clId="{0DC6D8A4-8F74-2348-AA9D-7C48D0D711F7}" dt="2024-01-24T17:02:19.459" v="7677" actId="20577"/>
          <ac:spMkLst>
            <pc:docMk/>
            <pc:sldMk cId="1647746119" sldId="267"/>
            <ac:spMk id="45" creationId="{D1530ECC-B4EF-D381-4F71-ED7716B547B2}"/>
          </ac:spMkLst>
        </pc:spChg>
        <pc:spChg chg="mod">
          <ac:chgData name="MasInteligencia +" userId="762bed05a648ee82" providerId="LiveId" clId="{0DC6D8A4-8F74-2348-AA9D-7C48D0D711F7}" dt="2024-01-24T17:02:58.396" v="7751" actId="20577"/>
          <ac:spMkLst>
            <pc:docMk/>
            <pc:sldMk cId="1647746119" sldId="267"/>
            <ac:spMk id="46" creationId="{7F51C729-429F-C4E4-F3F9-C078B2C990CC}"/>
          </ac:spMkLst>
        </pc:spChg>
      </pc:sldChg>
      <pc:sldChg chg="del">
        <pc:chgData name="MasInteligencia +" userId="762bed05a648ee82" providerId="LiveId" clId="{0DC6D8A4-8F74-2348-AA9D-7C48D0D711F7}" dt="2024-01-24T08:54:59.555" v="4626" actId="2696"/>
        <pc:sldMkLst>
          <pc:docMk/>
          <pc:sldMk cId="1912761192" sldId="267"/>
        </pc:sldMkLst>
      </pc:sldChg>
      <pc:sldChg chg="del">
        <pc:chgData name="MasInteligencia +" userId="762bed05a648ee82" providerId="LiveId" clId="{0DC6D8A4-8F74-2348-AA9D-7C48D0D711F7}" dt="2024-01-24T08:55:47.647" v="4632" actId="2696"/>
        <pc:sldMkLst>
          <pc:docMk/>
          <pc:sldMk cId="2172069689" sldId="269"/>
        </pc:sldMkLst>
      </pc:sldChg>
      <pc:sldChg chg="modSp add mod ord">
        <pc:chgData name="MasInteligencia +" userId="762bed05a648ee82" providerId="LiveId" clId="{0DC6D8A4-8F74-2348-AA9D-7C48D0D711F7}" dt="2024-01-25T17:27:36.753" v="25244" actId="20577"/>
        <pc:sldMkLst>
          <pc:docMk/>
          <pc:sldMk cId="3254291333" sldId="269"/>
        </pc:sldMkLst>
        <pc:spChg chg="mod">
          <ac:chgData name="MasInteligencia +" userId="762bed05a648ee82" providerId="LiveId" clId="{0DC6D8A4-8F74-2348-AA9D-7C48D0D711F7}" dt="2024-01-25T17:27:36.753" v="25244" actId="20577"/>
          <ac:spMkLst>
            <pc:docMk/>
            <pc:sldMk cId="3254291333" sldId="269"/>
            <ac:spMk id="5" creationId="{5E241F0C-E53F-CC73-60CF-1E500961BD35}"/>
          </ac:spMkLst>
        </pc:spChg>
      </pc:sldChg>
      <pc:sldChg chg="del">
        <pc:chgData name="MasInteligencia +" userId="762bed05a648ee82" providerId="LiveId" clId="{0DC6D8A4-8F74-2348-AA9D-7C48D0D711F7}" dt="2024-01-24T08:56:58.837" v="4669" actId="2696"/>
        <pc:sldMkLst>
          <pc:docMk/>
          <pc:sldMk cId="382359635" sldId="270"/>
        </pc:sldMkLst>
      </pc:sldChg>
      <pc:sldChg chg="modSp add mod">
        <pc:chgData name="MasInteligencia +" userId="762bed05a648ee82" providerId="LiveId" clId="{0DC6D8A4-8F74-2348-AA9D-7C48D0D711F7}" dt="2024-01-25T17:30:54.658" v="25335" actId="20577"/>
        <pc:sldMkLst>
          <pc:docMk/>
          <pc:sldMk cId="1688851244" sldId="270"/>
        </pc:sldMkLst>
        <pc:spChg chg="mod">
          <ac:chgData name="MasInteligencia +" userId="762bed05a648ee82" providerId="LiveId" clId="{0DC6D8A4-8F74-2348-AA9D-7C48D0D711F7}" dt="2024-01-25T17:30:54.658" v="25335" actId="20577"/>
          <ac:spMkLst>
            <pc:docMk/>
            <pc:sldMk cId="1688851244" sldId="270"/>
            <ac:spMk id="5" creationId="{BD230BBF-FC45-917F-B9D8-8FB31C94E20B}"/>
          </ac:spMkLst>
        </pc:spChg>
      </pc:sldChg>
      <pc:sldChg chg="modSp add mod">
        <pc:chgData name="MasInteligencia +" userId="762bed05a648ee82" providerId="LiveId" clId="{0DC6D8A4-8F74-2348-AA9D-7C48D0D711F7}" dt="2024-01-24T21:15:27.675" v="13583" actId="20577"/>
        <pc:sldMkLst>
          <pc:docMk/>
          <pc:sldMk cId="1258425897" sldId="271"/>
        </pc:sldMkLst>
        <pc:spChg chg="mod">
          <ac:chgData name="MasInteligencia +" userId="762bed05a648ee82" providerId="LiveId" clId="{0DC6D8A4-8F74-2348-AA9D-7C48D0D711F7}" dt="2024-01-24T21:15:27.675" v="13583" actId="20577"/>
          <ac:spMkLst>
            <pc:docMk/>
            <pc:sldMk cId="1258425897" sldId="271"/>
            <ac:spMk id="2" creationId="{B9E6A848-46FA-17C0-AD37-75785C1526BA}"/>
          </ac:spMkLst>
        </pc:spChg>
      </pc:sldChg>
      <pc:sldChg chg="del">
        <pc:chgData name="MasInteligencia +" userId="762bed05a648ee82" providerId="LiveId" clId="{0DC6D8A4-8F74-2348-AA9D-7C48D0D711F7}" dt="2024-01-24T18:10:43.081" v="10553" actId="2696"/>
        <pc:sldMkLst>
          <pc:docMk/>
          <pc:sldMk cId="3132316886" sldId="271"/>
        </pc:sldMkLst>
      </pc:sldChg>
      <pc:sldChg chg="add">
        <pc:chgData name="MasInteligencia +" userId="762bed05a648ee82" providerId="LiveId" clId="{0DC6D8A4-8F74-2348-AA9D-7C48D0D711F7}" dt="2024-01-25T09:24:53.634" v="24010"/>
        <pc:sldMkLst>
          <pc:docMk/>
          <pc:sldMk cId="3286490039" sldId="289"/>
        </pc:sldMkLst>
      </pc:sldChg>
      <pc:sldChg chg="del">
        <pc:chgData name="MasInteligencia +" userId="762bed05a648ee82" providerId="LiveId" clId="{0DC6D8A4-8F74-2348-AA9D-7C48D0D711F7}" dt="2024-01-25T09:24:48.505" v="24009" actId="2696"/>
        <pc:sldMkLst>
          <pc:docMk/>
          <pc:sldMk cId="4180850916" sldId="289"/>
        </pc:sldMkLst>
      </pc:sldChg>
      <pc:sldChg chg="del">
        <pc:chgData name="MasInteligencia +" userId="762bed05a648ee82" providerId="LiveId" clId="{0DC6D8A4-8F74-2348-AA9D-7C48D0D711F7}" dt="2024-01-24T08:58:30.802" v="4687" actId="2696"/>
        <pc:sldMkLst>
          <pc:docMk/>
          <pc:sldMk cId="1769765730" sldId="292"/>
        </pc:sldMkLst>
      </pc:sldChg>
      <pc:sldChg chg="add del">
        <pc:chgData name="MasInteligencia +" userId="762bed05a648ee82" providerId="LiveId" clId="{0DC6D8A4-8F74-2348-AA9D-7C48D0D711F7}" dt="2024-01-24T21:20:19.281" v="13585" actId="2696"/>
        <pc:sldMkLst>
          <pc:docMk/>
          <pc:sldMk cId="2539145087" sldId="292"/>
        </pc:sldMkLst>
      </pc:sldChg>
      <pc:sldChg chg="addSp delSp modSp add mod">
        <pc:chgData name="MasInteligencia +" userId="762bed05a648ee82" providerId="LiveId" clId="{0DC6D8A4-8F74-2348-AA9D-7C48D0D711F7}" dt="2024-02-02T09:10:45.526" v="26726" actId="20577"/>
        <pc:sldMkLst>
          <pc:docMk/>
          <pc:sldMk cId="1207432386" sldId="293"/>
        </pc:sldMkLst>
        <pc:spChg chg="add del mod">
          <ac:chgData name="MasInteligencia +" userId="762bed05a648ee82" providerId="LiveId" clId="{0DC6D8A4-8F74-2348-AA9D-7C48D0D711F7}" dt="2024-02-02T09:10:45.526" v="26726" actId="20577"/>
          <ac:spMkLst>
            <pc:docMk/>
            <pc:sldMk cId="1207432386" sldId="293"/>
            <ac:spMk id="5" creationId="{26D4DA50-1C3C-7064-565F-F69A2BC3BCE8}"/>
          </ac:spMkLst>
        </pc:spChg>
        <pc:picChg chg="mod">
          <ac:chgData name="MasInteligencia +" userId="762bed05a648ee82" providerId="LiveId" clId="{0DC6D8A4-8F74-2348-AA9D-7C48D0D711F7}" dt="2024-01-25T08:49:22.529" v="22253" actId="1076"/>
          <ac:picMkLst>
            <pc:docMk/>
            <pc:sldMk cId="1207432386" sldId="293"/>
            <ac:picMk id="66" creationId="{B38A1A2E-E594-864B-777A-27338E98B9C7}"/>
          </ac:picMkLst>
        </pc:picChg>
      </pc:sldChg>
      <pc:sldChg chg="del">
        <pc:chgData name="MasInteligencia +" userId="762bed05a648ee82" providerId="LiveId" clId="{0DC6D8A4-8F74-2348-AA9D-7C48D0D711F7}" dt="2024-01-24T08:59:21.045" v="4691" actId="2696"/>
        <pc:sldMkLst>
          <pc:docMk/>
          <pc:sldMk cId="1342609643" sldId="293"/>
        </pc:sldMkLst>
      </pc:sldChg>
      <pc:sldChg chg="addSp delSp modSp add del mod">
        <pc:chgData name="MasInteligencia +" userId="762bed05a648ee82" providerId="LiveId" clId="{0DC6D8A4-8F74-2348-AA9D-7C48D0D711F7}" dt="2024-01-25T08:48:03.311" v="22125" actId="2696"/>
        <pc:sldMkLst>
          <pc:docMk/>
          <pc:sldMk cId="3953240307" sldId="293"/>
        </pc:sldMkLst>
        <pc:spChg chg="mod">
          <ac:chgData name="MasInteligencia +" userId="762bed05a648ee82" providerId="LiveId" clId="{0DC6D8A4-8F74-2348-AA9D-7C48D0D711F7}" dt="2024-01-24T17:56:15.760" v="10129" actId="20577"/>
          <ac:spMkLst>
            <pc:docMk/>
            <pc:sldMk cId="3953240307" sldId="293"/>
            <ac:spMk id="5" creationId="{ADF8D218-77DF-1465-E39A-1CDF9716CF2F}"/>
          </ac:spMkLst>
        </pc:spChg>
        <pc:spChg chg="add del mod">
          <ac:chgData name="MasInteligencia +" userId="762bed05a648ee82" providerId="LiveId" clId="{0DC6D8A4-8F74-2348-AA9D-7C48D0D711F7}" dt="2024-01-24T17:56:00.478" v="10111" actId="478"/>
          <ac:spMkLst>
            <pc:docMk/>
            <pc:sldMk cId="3953240307" sldId="293"/>
            <ac:spMk id="6" creationId="{510AF8BB-C16C-9572-2EDF-7E6E3F4743F5}"/>
          </ac:spMkLst>
        </pc:spChg>
      </pc:sldChg>
      <pc:sldChg chg="modSp add mod">
        <pc:chgData name="MasInteligencia +" userId="762bed05a648ee82" providerId="LiveId" clId="{0DC6D8A4-8F74-2348-AA9D-7C48D0D711F7}" dt="2024-01-25T17:32:51.481" v="25355" actId="20577"/>
        <pc:sldMkLst>
          <pc:docMk/>
          <pc:sldMk cId="1160108742" sldId="294"/>
        </pc:sldMkLst>
        <pc:spChg chg="mod">
          <ac:chgData name="MasInteligencia +" userId="762bed05a648ee82" providerId="LiveId" clId="{0DC6D8A4-8F74-2348-AA9D-7C48D0D711F7}" dt="2024-01-25T17:32:51.481" v="25355" actId="20577"/>
          <ac:spMkLst>
            <pc:docMk/>
            <pc:sldMk cId="1160108742" sldId="294"/>
            <ac:spMk id="5" creationId="{BC960304-F1A2-860B-C776-A2A06059A2A5}"/>
          </ac:spMkLst>
        </pc:spChg>
      </pc:sldChg>
      <pc:sldChg chg="del">
        <pc:chgData name="MasInteligencia +" userId="762bed05a648ee82" providerId="LiveId" clId="{0DC6D8A4-8F74-2348-AA9D-7C48D0D711F7}" dt="2024-01-24T08:57:53.571" v="4673" actId="2696"/>
        <pc:sldMkLst>
          <pc:docMk/>
          <pc:sldMk cId="1791278388" sldId="294"/>
        </pc:sldMkLst>
      </pc:sldChg>
      <pc:sldChg chg="modSp add mod">
        <pc:chgData name="MasInteligencia +" userId="762bed05a648ee82" providerId="LiveId" clId="{0DC6D8A4-8F74-2348-AA9D-7C48D0D711F7}" dt="2024-01-25T18:00:27.890" v="26212" actId="14100"/>
        <pc:sldMkLst>
          <pc:docMk/>
          <pc:sldMk cId="2102318327" sldId="295"/>
        </pc:sldMkLst>
        <pc:spChg chg="mod">
          <ac:chgData name="MasInteligencia +" userId="762bed05a648ee82" providerId="LiveId" clId="{0DC6D8A4-8F74-2348-AA9D-7C48D0D711F7}" dt="2024-01-25T17:44:21.692" v="25639" actId="1076"/>
          <ac:spMkLst>
            <pc:docMk/>
            <pc:sldMk cId="2102318327" sldId="295"/>
            <ac:spMk id="2" creationId="{E0FB42CD-0A6E-3EE9-F7B1-0CC6E861D467}"/>
          </ac:spMkLst>
        </pc:spChg>
        <pc:spChg chg="mod">
          <ac:chgData name="MasInteligencia +" userId="762bed05a648ee82" providerId="LiveId" clId="{0DC6D8A4-8F74-2348-AA9D-7C48D0D711F7}" dt="2024-01-25T18:00:10.229" v="26206" actId="14100"/>
          <ac:spMkLst>
            <pc:docMk/>
            <pc:sldMk cId="2102318327" sldId="295"/>
            <ac:spMk id="8" creationId="{C1577850-0A7E-1104-7B25-279764174617}"/>
          </ac:spMkLst>
        </pc:spChg>
        <pc:spChg chg="mod">
          <ac:chgData name="MasInteligencia +" userId="762bed05a648ee82" providerId="LiveId" clId="{0DC6D8A4-8F74-2348-AA9D-7C48D0D711F7}" dt="2024-01-25T18:00:24.772" v="26211" actId="14100"/>
          <ac:spMkLst>
            <pc:docMk/>
            <pc:sldMk cId="2102318327" sldId="295"/>
            <ac:spMk id="9" creationId="{E032D708-2468-FB71-BBDB-3E5CBF4236B8}"/>
          </ac:spMkLst>
        </pc:spChg>
        <pc:spChg chg="mod">
          <ac:chgData name="MasInteligencia +" userId="762bed05a648ee82" providerId="LiveId" clId="{0DC6D8A4-8F74-2348-AA9D-7C48D0D711F7}" dt="2024-01-25T18:00:27.890" v="26212" actId="14100"/>
          <ac:spMkLst>
            <pc:docMk/>
            <pc:sldMk cId="2102318327" sldId="295"/>
            <ac:spMk id="10" creationId="{D05BCE41-6ECA-37F4-AC51-A298BC5C0C59}"/>
          </ac:spMkLst>
        </pc:spChg>
        <pc:spChg chg="mod">
          <ac:chgData name="MasInteligencia +" userId="762bed05a648ee82" providerId="LiveId" clId="{0DC6D8A4-8F74-2348-AA9D-7C48D0D711F7}" dt="2024-01-25T17:59:56.662" v="26203" actId="14100"/>
          <ac:spMkLst>
            <pc:docMk/>
            <pc:sldMk cId="2102318327" sldId="295"/>
            <ac:spMk id="11" creationId="{BAFB28B1-F22C-9850-032C-06BE9B88861B}"/>
          </ac:spMkLst>
        </pc:spChg>
        <pc:spChg chg="mod">
          <ac:chgData name="MasInteligencia +" userId="762bed05a648ee82" providerId="LiveId" clId="{0DC6D8A4-8F74-2348-AA9D-7C48D0D711F7}" dt="2024-01-25T18:00:15.242" v="26208" actId="14100"/>
          <ac:spMkLst>
            <pc:docMk/>
            <pc:sldMk cId="2102318327" sldId="295"/>
            <ac:spMk id="12" creationId="{E66AA764-3860-E0BC-E471-01F18C1E7824}"/>
          </ac:spMkLst>
        </pc:spChg>
        <pc:spChg chg="mod">
          <ac:chgData name="MasInteligencia +" userId="762bed05a648ee82" providerId="LiveId" clId="{0DC6D8A4-8F74-2348-AA9D-7C48D0D711F7}" dt="2024-01-25T18:00:21.857" v="26210" actId="14100"/>
          <ac:spMkLst>
            <pc:docMk/>
            <pc:sldMk cId="2102318327" sldId="295"/>
            <ac:spMk id="13" creationId="{94CB7B83-C17C-0AA4-F2A5-EA628D161BC3}"/>
          </ac:spMkLst>
        </pc:spChg>
        <pc:spChg chg="mod">
          <ac:chgData name="MasInteligencia +" userId="762bed05a648ee82" providerId="LiveId" clId="{0DC6D8A4-8F74-2348-AA9D-7C48D0D711F7}" dt="2024-01-25T18:00:12.674" v="26207" actId="14100"/>
          <ac:spMkLst>
            <pc:docMk/>
            <pc:sldMk cId="2102318327" sldId="295"/>
            <ac:spMk id="14" creationId="{9ED94329-B2A1-7078-8538-D522BF3D5B2B}"/>
          </ac:spMkLst>
        </pc:spChg>
        <pc:spChg chg="mod">
          <ac:chgData name="MasInteligencia +" userId="762bed05a648ee82" providerId="LiveId" clId="{0DC6D8A4-8F74-2348-AA9D-7C48D0D711F7}" dt="2024-01-25T17:59:10.935" v="26193" actId="14100"/>
          <ac:spMkLst>
            <pc:docMk/>
            <pc:sldMk cId="2102318327" sldId="295"/>
            <ac:spMk id="15" creationId="{BC099BC2-BE9E-AB5B-240C-AC7EF6519E25}"/>
          </ac:spMkLst>
        </pc:spChg>
        <pc:spChg chg="mod">
          <ac:chgData name="MasInteligencia +" userId="762bed05a648ee82" providerId="LiveId" clId="{0DC6D8A4-8F74-2348-AA9D-7C48D0D711F7}" dt="2024-01-25T18:00:18.775" v="26209" actId="14100"/>
          <ac:spMkLst>
            <pc:docMk/>
            <pc:sldMk cId="2102318327" sldId="295"/>
            <ac:spMk id="16" creationId="{26693C01-D1D5-CB3C-4852-559F4857EB76}"/>
          </ac:spMkLst>
        </pc:spChg>
      </pc:sldChg>
      <pc:sldChg chg="del">
        <pc:chgData name="MasInteligencia +" userId="762bed05a648ee82" providerId="LiveId" clId="{0DC6D8A4-8F74-2348-AA9D-7C48D0D711F7}" dt="2024-01-24T08:57:21.876" v="4671" actId="2696"/>
        <pc:sldMkLst>
          <pc:docMk/>
          <pc:sldMk cId="3089071531" sldId="295"/>
        </pc:sldMkLst>
      </pc:sldChg>
      <pc:sldChg chg="modSp add del mod">
        <pc:chgData name="MasInteligencia +" userId="762bed05a648ee82" providerId="LiveId" clId="{0DC6D8A4-8F74-2348-AA9D-7C48D0D711F7}" dt="2024-01-25T08:55:55.546" v="23135" actId="2696"/>
        <pc:sldMkLst>
          <pc:docMk/>
          <pc:sldMk cId="3196052373" sldId="295"/>
        </pc:sldMkLst>
        <pc:spChg chg="mod">
          <ac:chgData name="MasInteligencia +" userId="762bed05a648ee82" providerId="LiveId" clId="{0DC6D8A4-8F74-2348-AA9D-7C48D0D711F7}" dt="2024-01-24T18:38:57.096" v="13122" actId="20577"/>
          <ac:spMkLst>
            <pc:docMk/>
            <pc:sldMk cId="3196052373" sldId="295"/>
            <ac:spMk id="8" creationId="{5D464D07-4ED6-7F4E-DD47-86CF25FD6EF7}"/>
          </ac:spMkLst>
        </pc:spChg>
        <pc:spChg chg="mod">
          <ac:chgData name="MasInteligencia +" userId="762bed05a648ee82" providerId="LiveId" clId="{0DC6D8A4-8F74-2348-AA9D-7C48D0D711F7}" dt="2024-01-24T18:38:26.594" v="13110" actId="20577"/>
          <ac:spMkLst>
            <pc:docMk/>
            <pc:sldMk cId="3196052373" sldId="295"/>
            <ac:spMk id="9" creationId="{0DEA8754-8534-0432-59FE-0982C5DE5FE6}"/>
          </ac:spMkLst>
        </pc:spChg>
        <pc:spChg chg="mod">
          <ac:chgData name="MasInteligencia +" userId="762bed05a648ee82" providerId="LiveId" clId="{0DC6D8A4-8F74-2348-AA9D-7C48D0D711F7}" dt="2024-01-24T18:33:46.613" v="12561" actId="20577"/>
          <ac:spMkLst>
            <pc:docMk/>
            <pc:sldMk cId="3196052373" sldId="295"/>
            <ac:spMk id="10" creationId="{CBB38481-37CD-C8EF-4B2F-45C352FA755F}"/>
          </ac:spMkLst>
        </pc:spChg>
        <pc:spChg chg="mod">
          <ac:chgData name="MasInteligencia +" userId="762bed05a648ee82" providerId="LiveId" clId="{0DC6D8A4-8F74-2348-AA9D-7C48D0D711F7}" dt="2024-01-24T18:25:17.697" v="11622" actId="403"/>
          <ac:spMkLst>
            <pc:docMk/>
            <pc:sldMk cId="3196052373" sldId="295"/>
            <ac:spMk id="11" creationId="{535F1905-6B91-C6E1-5A67-B6CA56304F37}"/>
          </ac:spMkLst>
        </pc:spChg>
        <pc:spChg chg="mod">
          <ac:chgData name="MasInteligencia +" userId="762bed05a648ee82" providerId="LiveId" clId="{0DC6D8A4-8F74-2348-AA9D-7C48D0D711F7}" dt="2024-01-24T18:19:58.784" v="11283" actId="20577"/>
          <ac:spMkLst>
            <pc:docMk/>
            <pc:sldMk cId="3196052373" sldId="295"/>
            <ac:spMk id="12" creationId="{674D9003-AFB0-5BEB-CC80-4FCB1A222898}"/>
          </ac:spMkLst>
        </pc:spChg>
        <pc:spChg chg="mod">
          <ac:chgData name="MasInteligencia +" userId="762bed05a648ee82" providerId="LiveId" clId="{0DC6D8A4-8F74-2348-AA9D-7C48D0D711F7}" dt="2024-01-24T18:24:08.639" v="11607" actId="20577"/>
          <ac:spMkLst>
            <pc:docMk/>
            <pc:sldMk cId="3196052373" sldId="295"/>
            <ac:spMk id="13" creationId="{4173B900-DA22-4543-8B08-DE9F0751C55B}"/>
          </ac:spMkLst>
        </pc:spChg>
        <pc:spChg chg="mod">
          <ac:chgData name="MasInteligencia +" userId="762bed05a648ee82" providerId="LiveId" clId="{0DC6D8A4-8F74-2348-AA9D-7C48D0D711F7}" dt="2024-01-24T18:25:13.328" v="11618" actId="403"/>
          <ac:spMkLst>
            <pc:docMk/>
            <pc:sldMk cId="3196052373" sldId="295"/>
            <ac:spMk id="14" creationId="{87D9843A-FF0E-5098-4BD3-1E4C59B90AE4}"/>
          </ac:spMkLst>
        </pc:spChg>
        <pc:spChg chg="mod">
          <ac:chgData name="MasInteligencia +" userId="762bed05a648ee82" providerId="LiveId" clId="{0DC6D8A4-8F74-2348-AA9D-7C48D0D711F7}" dt="2024-01-24T18:24:29.456" v="11611" actId="403"/>
          <ac:spMkLst>
            <pc:docMk/>
            <pc:sldMk cId="3196052373" sldId="295"/>
            <ac:spMk id="15" creationId="{D443B7FF-2B76-146E-543C-02767F34BC02}"/>
          </ac:spMkLst>
        </pc:spChg>
        <pc:spChg chg="mod">
          <ac:chgData name="MasInteligencia +" userId="762bed05a648ee82" providerId="LiveId" clId="{0DC6D8A4-8F74-2348-AA9D-7C48D0D711F7}" dt="2024-01-24T18:24:25.572" v="11609" actId="403"/>
          <ac:spMkLst>
            <pc:docMk/>
            <pc:sldMk cId="3196052373" sldId="295"/>
            <ac:spMk id="16" creationId="{14531500-DE57-031E-53C9-6C7EDC800D75}"/>
          </ac:spMkLst>
        </pc:spChg>
      </pc:sldChg>
      <pc:sldChg chg="del">
        <pc:chgData name="MasInteligencia +" userId="762bed05a648ee82" providerId="LiveId" clId="{0DC6D8A4-8F74-2348-AA9D-7C48D0D711F7}" dt="2024-01-24T08:59:00.203" v="4689" actId="2696"/>
        <pc:sldMkLst>
          <pc:docMk/>
          <pc:sldMk cId="3490438257" sldId="296"/>
        </pc:sldMkLst>
      </pc:sldChg>
      <pc:sldChg chg="modSp add mod">
        <pc:chgData name="MasInteligencia +" userId="762bed05a648ee82" providerId="LiveId" clId="{0DC6D8A4-8F74-2348-AA9D-7C48D0D711F7}" dt="2024-02-02T08:36:33.525" v="26724" actId="20577"/>
        <pc:sldMkLst>
          <pc:docMk/>
          <pc:sldMk cId="3739660935" sldId="296"/>
        </pc:sldMkLst>
        <pc:spChg chg="mod">
          <ac:chgData name="MasInteligencia +" userId="762bed05a648ee82" providerId="LiveId" clId="{0DC6D8A4-8F74-2348-AA9D-7C48D0D711F7}" dt="2024-01-25T17:44:46.656" v="25643" actId="1076"/>
          <ac:spMkLst>
            <pc:docMk/>
            <pc:sldMk cId="3739660935" sldId="296"/>
            <ac:spMk id="2" creationId="{B2A76D88-703B-37AE-83D1-0DCD6D7CEE05}"/>
          </ac:spMkLst>
        </pc:spChg>
        <pc:spChg chg="mod">
          <ac:chgData name="MasInteligencia +" userId="762bed05a648ee82" providerId="LiveId" clId="{0DC6D8A4-8F74-2348-AA9D-7C48D0D711F7}" dt="2024-01-25T18:00:42.904" v="26214" actId="1076"/>
          <ac:spMkLst>
            <pc:docMk/>
            <pc:sldMk cId="3739660935" sldId="296"/>
            <ac:spMk id="9" creationId="{B2C4B632-854B-8138-7D2E-5BEAFF082C35}"/>
          </ac:spMkLst>
        </pc:spChg>
        <pc:graphicFrameChg chg="mod modGraphic">
          <ac:chgData name="MasInteligencia +" userId="762bed05a648ee82" providerId="LiveId" clId="{0DC6D8A4-8F74-2348-AA9D-7C48D0D711F7}" dt="2024-02-02T08:36:33.525" v="26724" actId="20577"/>
          <ac:graphicFrameMkLst>
            <pc:docMk/>
            <pc:sldMk cId="3739660935" sldId="296"/>
            <ac:graphicFrameMk id="8" creationId="{FCCD9AA1-8347-6B09-30DA-739BFC7138DB}"/>
          </ac:graphicFrameMkLst>
        </pc:graphicFrameChg>
      </pc:sldChg>
      <pc:sldChg chg="del">
        <pc:chgData name="MasInteligencia +" userId="762bed05a648ee82" providerId="LiveId" clId="{0DC6D8A4-8F74-2348-AA9D-7C48D0D711F7}" dt="2024-01-25T09:09:48.915" v="23793" actId="2696"/>
        <pc:sldMkLst>
          <pc:docMk/>
          <pc:sldMk cId="1360066454" sldId="297"/>
        </pc:sldMkLst>
      </pc:sldChg>
      <pc:sldChg chg="add del">
        <pc:chgData name="MasInteligencia +" userId="762bed05a648ee82" providerId="LiveId" clId="{0DC6D8A4-8F74-2348-AA9D-7C48D0D711F7}" dt="2024-01-25T09:28:20.540" v="24020" actId="2696"/>
        <pc:sldMkLst>
          <pc:docMk/>
          <pc:sldMk cId="3838709376" sldId="297"/>
        </pc:sldMkLst>
      </pc:sldChg>
      <pc:sldChg chg="add">
        <pc:chgData name="MasInteligencia +" userId="762bed05a648ee82" providerId="LiveId" clId="{0DC6D8A4-8F74-2348-AA9D-7C48D0D711F7}" dt="2024-01-25T09:16:37.557" v="23810"/>
        <pc:sldMkLst>
          <pc:docMk/>
          <pc:sldMk cId="2205886822" sldId="298"/>
        </pc:sldMkLst>
      </pc:sldChg>
      <pc:sldChg chg="del">
        <pc:chgData name="MasInteligencia +" userId="762bed05a648ee82" providerId="LiveId" clId="{0DC6D8A4-8F74-2348-AA9D-7C48D0D711F7}" dt="2024-01-25T09:16:30.690" v="23809" actId="2696"/>
        <pc:sldMkLst>
          <pc:docMk/>
          <pc:sldMk cId="2593876376" sldId="298"/>
        </pc:sldMkLst>
      </pc:sldChg>
      <pc:sldChg chg="add">
        <pc:chgData name="MasInteligencia +" userId="762bed05a648ee82" providerId="LiveId" clId="{0DC6D8A4-8F74-2348-AA9D-7C48D0D711F7}" dt="2024-01-25T09:14:23.434" v="23800"/>
        <pc:sldMkLst>
          <pc:docMk/>
          <pc:sldMk cId="2914491834" sldId="299"/>
        </pc:sldMkLst>
      </pc:sldChg>
      <pc:sldChg chg="del">
        <pc:chgData name="MasInteligencia +" userId="762bed05a648ee82" providerId="LiveId" clId="{0DC6D8A4-8F74-2348-AA9D-7C48D0D711F7}" dt="2024-01-25T09:14:17.256" v="23799" actId="2696"/>
        <pc:sldMkLst>
          <pc:docMk/>
          <pc:sldMk cId="3320246147" sldId="299"/>
        </pc:sldMkLst>
      </pc:sldChg>
      <pc:sldChg chg="del">
        <pc:chgData name="MasInteligencia +" userId="762bed05a648ee82" providerId="LiveId" clId="{0DC6D8A4-8F74-2348-AA9D-7C48D0D711F7}" dt="2024-01-24T08:56:47.888" v="4667" actId="2696"/>
        <pc:sldMkLst>
          <pc:docMk/>
          <pc:sldMk cId="2613522651" sldId="301"/>
        </pc:sldMkLst>
      </pc:sldChg>
      <pc:sldChg chg="modSp add mod">
        <pc:chgData name="MasInteligencia +" userId="762bed05a648ee82" providerId="LiveId" clId="{0DC6D8A4-8F74-2348-AA9D-7C48D0D711F7}" dt="2024-01-25T17:44:00.105" v="25638" actId="20577"/>
        <pc:sldMkLst>
          <pc:docMk/>
          <pc:sldMk cId="1999109311" sldId="302"/>
        </pc:sldMkLst>
        <pc:spChg chg="mod">
          <ac:chgData name="MasInteligencia +" userId="762bed05a648ee82" providerId="LiveId" clId="{0DC6D8A4-8F74-2348-AA9D-7C48D0D711F7}" dt="2024-01-25T17:44:00.105" v="25638" actId="20577"/>
          <ac:spMkLst>
            <pc:docMk/>
            <pc:sldMk cId="1999109311" sldId="302"/>
            <ac:spMk id="10" creationId="{D83D58B4-B9A1-5813-C37E-21334F688BCC}"/>
          </ac:spMkLst>
        </pc:spChg>
      </pc:sldChg>
      <pc:sldChg chg="del">
        <pc:chgData name="MasInteligencia +" userId="762bed05a648ee82" providerId="LiveId" clId="{0DC6D8A4-8F74-2348-AA9D-7C48D0D711F7}" dt="2024-01-24T08:56:46.672" v="4666" actId="2696"/>
        <pc:sldMkLst>
          <pc:docMk/>
          <pc:sldMk cId="3240235231" sldId="302"/>
        </pc:sldMkLst>
      </pc:sldChg>
      <pc:sldChg chg="add del">
        <pc:chgData name="MasInteligencia +" userId="762bed05a648ee82" providerId="LiveId" clId="{0DC6D8A4-8F74-2348-AA9D-7C48D0D711F7}" dt="2024-01-25T08:56:07.720" v="23137" actId="2696"/>
        <pc:sldMkLst>
          <pc:docMk/>
          <pc:sldMk cId="464998234" sldId="303"/>
        </pc:sldMkLst>
      </pc:sldChg>
      <pc:sldChg chg="modSp add mod">
        <pc:chgData name="MasInteligencia +" userId="762bed05a648ee82" providerId="LiveId" clId="{0DC6D8A4-8F74-2348-AA9D-7C48D0D711F7}" dt="2024-01-25T17:44:41.070" v="25642" actId="1076"/>
        <pc:sldMkLst>
          <pc:docMk/>
          <pc:sldMk cId="4238602742" sldId="303"/>
        </pc:sldMkLst>
        <pc:spChg chg="mod">
          <ac:chgData name="MasInteligencia +" userId="762bed05a648ee82" providerId="LiveId" clId="{0DC6D8A4-8F74-2348-AA9D-7C48D0D711F7}" dt="2024-01-25T17:44:41.070" v="25642" actId="1076"/>
          <ac:spMkLst>
            <pc:docMk/>
            <pc:sldMk cId="4238602742" sldId="303"/>
            <ac:spMk id="10" creationId="{C08F2C00-D036-BFF9-DAE6-7598E5376046}"/>
          </ac:spMkLst>
        </pc:spChg>
      </pc:sldChg>
      <pc:sldChg chg="add">
        <pc:chgData name="MasInteligencia +" userId="762bed05a648ee82" providerId="LiveId" clId="{0DC6D8A4-8F74-2348-AA9D-7C48D0D711F7}" dt="2024-01-25T09:26:24.422" v="24017"/>
        <pc:sldMkLst>
          <pc:docMk/>
          <pc:sldMk cId="2489676399" sldId="304"/>
        </pc:sldMkLst>
      </pc:sldChg>
      <pc:sldChg chg="modSp add mod">
        <pc:chgData name="MasInteligencia +" userId="762bed05a648ee82" providerId="LiveId" clId="{0DC6D8A4-8F74-2348-AA9D-7C48D0D711F7}" dt="2024-01-25T17:42:32.774" v="25610"/>
        <pc:sldMkLst>
          <pc:docMk/>
          <pc:sldMk cId="2699271598" sldId="305"/>
        </pc:sldMkLst>
        <pc:spChg chg="mod">
          <ac:chgData name="MasInteligencia +" userId="762bed05a648ee82" providerId="LiveId" clId="{0DC6D8A4-8F74-2348-AA9D-7C48D0D711F7}" dt="2024-01-25T17:42:32.774" v="25610"/>
          <ac:spMkLst>
            <pc:docMk/>
            <pc:sldMk cId="2699271598" sldId="305"/>
            <ac:spMk id="10" creationId="{D83D58B4-B9A1-5813-C37E-21334F688BCC}"/>
          </ac:spMkLst>
        </pc:spChg>
        <pc:graphicFrameChg chg="mod modGraphic">
          <ac:chgData name="MasInteligencia +" userId="762bed05a648ee82" providerId="LiveId" clId="{0DC6D8A4-8F74-2348-AA9D-7C48D0D711F7}" dt="2024-01-25T17:40:38.605" v="25596" actId="403"/>
          <ac:graphicFrameMkLst>
            <pc:docMk/>
            <pc:sldMk cId="2699271598" sldId="305"/>
            <ac:graphicFrameMk id="2" creationId="{31B86110-8EE9-5B27-4334-5724973079C6}"/>
          </ac:graphicFrameMkLst>
        </pc:graphicFrameChg>
      </pc:sldChg>
      <pc:sldChg chg="modSp add mod">
        <pc:chgData name="MasInteligencia +" userId="762bed05a648ee82" providerId="LiveId" clId="{0DC6D8A4-8F74-2348-AA9D-7C48D0D711F7}" dt="2024-01-25T09:20:25.087" v="24004" actId="1076"/>
        <pc:sldMkLst>
          <pc:docMk/>
          <pc:sldMk cId="1551144784" sldId="306"/>
        </pc:sldMkLst>
        <pc:spChg chg="mod">
          <ac:chgData name="MasInteligencia +" userId="762bed05a648ee82" providerId="LiveId" clId="{0DC6D8A4-8F74-2348-AA9D-7C48D0D711F7}" dt="2024-01-25T09:20:14.673" v="24003" actId="20577"/>
          <ac:spMkLst>
            <pc:docMk/>
            <pc:sldMk cId="1551144784" sldId="306"/>
            <ac:spMk id="2" creationId="{853D07D4-5BB4-E4E1-8145-7C30BBD66F37}"/>
          </ac:spMkLst>
        </pc:spChg>
        <pc:spChg chg="mod">
          <ac:chgData name="MasInteligencia +" userId="762bed05a648ee82" providerId="LiveId" clId="{0DC6D8A4-8F74-2348-AA9D-7C48D0D711F7}" dt="2024-01-25T09:20:25.087" v="24004" actId="1076"/>
          <ac:spMkLst>
            <pc:docMk/>
            <pc:sldMk cId="1551144784" sldId="306"/>
            <ac:spMk id="8" creationId="{404F78CB-AD7E-91E6-B85E-147C1847F39C}"/>
          </ac:spMkLst>
        </pc:spChg>
      </pc:sldChg>
      <pc:sldChg chg="del">
        <pc:chgData name="MasInteligencia +" userId="762bed05a648ee82" providerId="LiveId" clId="{0DC6D8A4-8F74-2348-AA9D-7C48D0D711F7}" dt="2024-01-25T09:17:37.461" v="23815" actId="2696"/>
        <pc:sldMkLst>
          <pc:docMk/>
          <pc:sldMk cId="4189813662" sldId="306"/>
        </pc:sldMkLst>
      </pc:sldChg>
      <pc:sldChg chg="del">
        <pc:chgData name="MasInteligencia +" userId="762bed05a648ee82" providerId="LiveId" clId="{0DC6D8A4-8F74-2348-AA9D-7C48D0D711F7}" dt="2024-01-24T08:58:09.177" v="4675" actId="2696"/>
        <pc:sldMkLst>
          <pc:docMk/>
          <pc:sldMk cId="789642089" sldId="308"/>
        </pc:sldMkLst>
      </pc:sldChg>
      <pc:sldChg chg="addSp delSp modSp add mod">
        <pc:chgData name="MasInteligencia +" userId="762bed05a648ee82" providerId="LiveId" clId="{0DC6D8A4-8F74-2348-AA9D-7C48D0D711F7}" dt="2024-02-02T08:29:31.538" v="26609" actId="1076"/>
        <pc:sldMkLst>
          <pc:docMk/>
          <pc:sldMk cId="271589009" sldId="309"/>
        </pc:sldMkLst>
        <pc:spChg chg="del">
          <ac:chgData name="MasInteligencia +" userId="762bed05a648ee82" providerId="LiveId" clId="{0DC6D8A4-8F74-2348-AA9D-7C48D0D711F7}" dt="2024-01-25T18:01:12.972" v="26232" actId="478"/>
          <ac:spMkLst>
            <pc:docMk/>
            <pc:sldMk cId="271589009" sldId="309"/>
            <ac:spMk id="2" creationId="{D720DB08-24E5-3B80-445E-F789795BB6A1}"/>
          </ac:spMkLst>
        </pc:spChg>
        <pc:spChg chg="mod">
          <ac:chgData name="MasInteligencia +" userId="762bed05a648ee82" providerId="LiveId" clId="{0DC6D8A4-8F74-2348-AA9D-7C48D0D711F7}" dt="2024-02-02T08:28:28.407" v="26608" actId="1076"/>
          <ac:spMkLst>
            <pc:docMk/>
            <pc:sldMk cId="271589009" sldId="309"/>
            <ac:spMk id="4" creationId="{BBFE7F81-AE45-9347-4818-124696F93383}"/>
          </ac:spMkLst>
        </pc:spChg>
        <pc:spChg chg="mod">
          <ac:chgData name="MasInteligencia +" userId="762bed05a648ee82" providerId="LiveId" clId="{0DC6D8A4-8F74-2348-AA9D-7C48D0D711F7}" dt="2024-01-25T18:20:29.545" v="26334" actId="20577"/>
          <ac:spMkLst>
            <pc:docMk/>
            <pc:sldMk cId="271589009" sldId="309"/>
            <ac:spMk id="5" creationId="{4165ECA6-DD50-7CDC-DD52-12AA975BFB9D}"/>
          </ac:spMkLst>
        </pc:spChg>
        <pc:spChg chg="mod">
          <ac:chgData name="MasInteligencia +" userId="762bed05a648ee82" providerId="LiveId" clId="{0DC6D8A4-8F74-2348-AA9D-7C48D0D711F7}" dt="2024-02-02T08:29:31.538" v="26609" actId="1076"/>
          <ac:spMkLst>
            <pc:docMk/>
            <pc:sldMk cId="271589009" sldId="309"/>
            <ac:spMk id="6" creationId="{E8C9ED39-3043-8807-A26A-B565EB8CF478}"/>
          </ac:spMkLst>
        </pc:spChg>
        <pc:spChg chg="mod">
          <ac:chgData name="MasInteligencia +" userId="762bed05a648ee82" providerId="LiveId" clId="{0DC6D8A4-8F74-2348-AA9D-7C48D0D711F7}" dt="2024-01-25T18:20:21.959" v="26333" actId="1076"/>
          <ac:spMkLst>
            <pc:docMk/>
            <pc:sldMk cId="271589009" sldId="309"/>
            <ac:spMk id="7" creationId="{37FFE0A5-B112-0B06-3A2E-6F511D6F4BD4}"/>
          </ac:spMkLst>
        </pc:spChg>
        <pc:spChg chg="add del mod">
          <ac:chgData name="MasInteligencia +" userId="762bed05a648ee82" providerId="LiveId" clId="{0DC6D8A4-8F74-2348-AA9D-7C48D0D711F7}" dt="2024-01-25T18:01:16.558" v="26233" actId="478"/>
          <ac:spMkLst>
            <pc:docMk/>
            <pc:sldMk cId="271589009" sldId="309"/>
            <ac:spMk id="9" creationId="{49DF79EF-E121-7205-6BFA-DE0B74B6EA07}"/>
          </ac:spMkLst>
        </pc:spChg>
        <pc:spChg chg="mod">
          <ac:chgData name="MasInteligencia +" userId="762bed05a648ee82" providerId="LiveId" clId="{0DC6D8A4-8F74-2348-AA9D-7C48D0D711F7}" dt="2024-01-25T18:18:58.828" v="26318" actId="14100"/>
          <ac:spMkLst>
            <pc:docMk/>
            <pc:sldMk cId="271589009" sldId="309"/>
            <ac:spMk id="10" creationId="{D83D58B4-B9A1-5813-C37E-21334F688BCC}"/>
          </ac:spMkLst>
        </pc:spChg>
        <pc:spChg chg="add mod">
          <ac:chgData name="MasInteligencia +" userId="762bed05a648ee82" providerId="LiveId" clId="{0DC6D8A4-8F74-2348-AA9D-7C48D0D711F7}" dt="2024-01-25T18:20:55.828" v="26366" actId="20577"/>
          <ac:spMkLst>
            <pc:docMk/>
            <pc:sldMk cId="271589009" sldId="309"/>
            <ac:spMk id="12" creationId="{4216C5B1-B020-2F5A-115F-2F68585CA17E}"/>
          </ac:spMkLst>
        </pc:spChg>
      </pc:sldChg>
      <pc:sldChg chg="del">
        <pc:chgData name="MasInteligencia +" userId="762bed05a648ee82" providerId="LiveId" clId="{0DC6D8A4-8F74-2348-AA9D-7C48D0D711F7}" dt="2024-01-24T08:58:13.313" v="4680" actId="2696"/>
        <pc:sldMkLst>
          <pc:docMk/>
          <pc:sldMk cId="931069156" sldId="309"/>
        </pc:sldMkLst>
      </pc:sldChg>
      <pc:sldChg chg="addSp delSp modSp add del mod delAnim">
        <pc:chgData name="MasInteligencia +" userId="762bed05a648ee82" providerId="LiveId" clId="{0DC6D8A4-8F74-2348-AA9D-7C48D0D711F7}" dt="2024-01-25T08:01:42.645" v="21550" actId="2696"/>
        <pc:sldMkLst>
          <pc:docMk/>
          <pc:sldMk cId="1004148707" sldId="310"/>
        </pc:sldMkLst>
        <pc:spChg chg="add mod">
          <ac:chgData name="MasInteligencia +" userId="762bed05a648ee82" providerId="LiveId" clId="{0DC6D8A4-8F74-2348-AA9D-7C48D0D711F7}" dt="2024-01-25T07:07:32.041" v="21098" actId="1076"/>
          <ac:spMkLst>
            <pc:docMk/>
            <pc:sldMk cId="1004148707" sldId="310"/>
            <ac:spMk id="2" creationId="{FC466DAE-5376-3F3C-3372-73778F598DC7}"/>
          </ac:spMkLst>
        </pc:spChg>
        <pc:spChg chg="add del mod">
          <ac:chgData name="MasInteligencia +" userId="762bed05a648ee82" providerId="LiveId" clId="{0DC6D8A4-8F74-2348-AA9D-7C48D0D711F7}" dt="2024-01-25T07:10:08.559" v="21101"/>
          <ac:spMkLst>
            <pc:docMk/>
            <pc:sldMk cId="1004148707" sldId="310"/>
            <ac:spMk id="3" creationId="{39DF6813-C96A-8E56-3BAC-DB69199BE997}"/>
          </ac:spMkLst>
        </pc:spChg>
        <pc:spChg chg="del">
          <ac:chgData name="MasInteligencia +" userId="762bed05a648ee82" providerId="LiveId" clId="{0DC6D8A4-8F74-2348-AA9D-7C48D0D711F7}" dt="2024-01-24T21:51:42.401" v="13934" actId="21"/>
          <ac:spMkLst>
            <pc:docMk/>
            <pc:sldMk cId="1004148707" sldId="310"/>
            <ac:spMk id="12" creationId="{794ECB52-20E7-580D-016F-948C595AEF9E}"/>
          </ac:spMkLst>
        </pc:spChg>
        <pc:graphicFrameChg chg="mod">
          <ac:chgData name="MasInteligencia +" userId="762bed05a648ee82" providerId="LiveId" clId="{0DC6D8A4-8F74-2348-AA9D-7C48D0D711F7}" dt="2024-01-25T06:47:41.211" v="20278"/>
          <ac:graphicFrameMkLst>
            <pc:docMk/>
            <pc:sldMk cId="1004148707" sldId="310"/>
            <ac:graphicFrameMk id="14" creationId="{77C5AE0E-9313-F0BC-37FA-7FFA3CDE37CE}"/>
          </ac:graphicFrameMkLst>
        </pc:graphicFrameChg>
      </pc:sldChg>
      <pc:sldChg chg="del">
        <pc:chgData name="MasInteligencia +" userId="762bed05a648ee82" providerId="LiveId" clId="{0DC6D8A4-8F74-2348-AA9D-7C48D0D711F7}" dt="2024-01-24T08:58:12.891" v="4679" actId="2696"/>
        <pc:sldMkLst>
          <pc:docMk/>
          <pc:sldMk cId="1573028788" sldId="310"/>
        </pc:sldMkLst>
      </pc:sldChg>
      <pc:sldChg chg="add ord">
        <pc:chgData name="MasInteligencia +" userId="762bed05a648ee82" providerId="LiveId" clId="{0DC6D8A4-8F74-2348-AA9D-7C48D0D711F7}" dt="2024-01-25T18:28:53.334" v="26536" actId="20578"/>
        <pc:sldMkLst>
          <pc:docMk/>
          <pc:sldMk cId="4095119141" sldId="313"/>
        </pc:sldMkLst>
      </pc:sldChg>
      <pc:sldChg chg="modSp add mod">
        <pc:chgData name="MasInteligencia +" userId="762bed05a648ee82" providerId="LiveId" clId="{0DC6D8A4-8F74-2348-AA9D-7C48D0D711F7}" dt="2024-01-26T05:41:53.138" v="26564" actId="1076"/>
        <pc:sldMkLst>
          <pc:docMk/>
          <pc:sldMk cId="3219665455" sldId="315"/>
        </pc:sldMkLst>
        <pc:spChg chg="mod">
          <ac:chgData name="MasInteligencia +" userId="762bed05a648ee82" providerId="LiveId" clId="{0DC6D8A4-8F74-2348-AA9D-7C48D0D711F7}" dt="2024-01-26T05:41:53.138" v="26564" actId="1076"/>
          <ac:spMkLst>
            <pc:docMk/>
            <pc:sldMk cId="3219665455" sldId="315"/>
            <ac:spMk id="19" creationId="{03ACBB3C-3047-DA90-EDBA-610069D7E646}"/>
          </ac:spMkLst>
        </pc:spChg>
      </pc:sldChg>
      <pc:sldChg chg="add">
        <pc:chgData name="MasInteligencia +" userId="762bed05a648ee82" providerId="LiveId" clId="{0DC6D8A4-8F74-2348-AA9D-7C48D0D711F7}" dt="2024-01-25T09:13:03.238" v="23795"/>
        <pc:sldMkLst>
          <pc:docMk/>
          <pc:sldMk cId="2504463988" sldId="316"/>
        </pc:sldMkLst>
      </pc:sldChg>
      <pc:sldChg chg="add">
        <pc:chgData name="MasInteligencia +" userId="762bed05a648ee82" providerId="LiveId" clId="{0DC6D8A4-8F74-2348-AA9D-7C48D0D711F7}" dt="2024-01-25T09:13:13.511" v="23796"/>
        <pc:sldMkLst>
          <pc:docMk/>
          <pc:sldMk cId="2249719148" sldId="317"/>
        </pc:sldMkLst>
      </pc:sldChg>
      <pc:sldChg chg="add">
        <pc:chgData name="MasInteligencia +" userId="762bed05a648ee82" providerId="LiveId" clId="{0DC6D8A4-8F74-2348-AA9D-7C48D0D711F7}" dt="2024-01-25T09:13:23.628" v="23797"/>
        <pc:sldMkLst>
          <pc:docMk/>
          <pc:sldMk cId="1790500525" sldId="318"/>
        </pc:sldMkLst>
      </pc:sldChg>
      <pc:sldChg chg="add">
        <pc:chgData name="MasInteligencia +" userId="762bed05a648ee82" providerId="LiveId" clId="{0DC6D8A4-8F74-2348-AA9D-7C48D0D711F7}" dt="2024-01-25T09:13:35.261" v="23798"/>
        <pc:sldMkLst>
          <pc:docMk/>
          <pc:sldMk cId="4250920828" sldId="319"/>
        </pc:sldMkLst>
      </pc:sldChg>
      <pc:sldChg chg="add del">
        <pc:chgData name="MasInteligencia +" userId="762bed05a648ee82" providerId="LiveId" clId="{0DC6D8A4-8F74-2348-AA9D-7C48D0D711F7}" dt="2024-01-25T08:01:37.173" v="21549" actId="2696"/>
        <pc:sldMkLst>
          <pc:docMk/>
          <pc:sldMk cId="2982806120" sldId="6432"/>
        </pc:sldMkLst>
      </pc:sldChg>
      <pc:sldChg chg="addSp modSp add mod">
        <pc:chgData name="MasInteligencia +" userId="762bed05a648ee82" providerId="LiveId" clId="{0DC6D8A4-8F74-2348-AA9D-7C48D0D711F7}" dt="2024-02-02T09:01:24.461" v="26725"/>
        <pc:sldMkLst>
          <pc:docMk/>
          <pc:sldMk cId="102649589" sldId="6461"/>
        </pc:sldMkLst>
        <pc:spChg chg="mod">
          <ac:chgData name="MasInteligencia +" userId="762bed05a648ee82" providerId="LiveId" clId="{0DC6D8A4-8F74-2348-AA9D-7C48D0D711F7}" dt="2024-01-24T21:31:46.656" v="13631" actId="20577"/>
          <ac:spMkLst>
            <pc:docMk/>
            <pc:sldMk cId="102649589" sldId="6461"/>
            <ac:spMk id="14" creationId="{604AD150-89C7-2C57-863A-921EA075DD90}"/>
          </ac:spMkLst>
        </pc:spChg>
        <pc:graphicFrameChg chg="mod">
          <ac:chgData name="MasInteligencia +" userId="762bed05a648ee82" providerId="LiveId" clId="{0DC6D8A4-8F74-2348-AA9D-7C48D0D711F7}" dt="2024-02-02T09:01:24.461" v="26725"/>
          <ac:graphicFrameMkLst>
            <pc:docMk/>
            <pc:sldMk cId="102649589" sldId="6461"/>
            <ac:graphicFrameMk id="2" creationId="{2F6958BE-3FC2-2B41-B3C7-5B8DCE1BD684}"/>
          </ac:graphicFrameMkLst>
        </pc:graphicFrameChg>
        <pc:graphicFrameChg chg="add mod">
          <ac:chgData name="MasInteligencia +" userId="762bed05a648ee82" providerId="LiveId" clId="{0DC6D8A4-8F74-2348-AA9D-7C48D0D711F7}" dt="2024-01-25T04:33:21.181" v="14387"/>
          <ac:graphicFrameMkLst>
            <pc:docMk/>
            <pc:sldMk cId="102649589" sldId="6461"/>
            <ac:graphicFrameMk id="3" creationId="{72010EBC-D94A-CC4D-AE0A-FDC9B8DF8916}"/>
          </ac:graphicFrameMkLst>
        </pc:graphicFrameChg>
      </pc:sldChg>
      <pc:sldChg chg="add del">
        <pc:chgData name="MasInteligencia +" userId="762bed05a648ee82" providerId="LiveId" clId="{0DC6D8A4-8F74-2348-AA9D-7C48D0D711F7}" dt="2024-01-24T21:45:00.540" v="13929" actId="2696"/>
        <pc:sldMkLst>
          <pc:docMk/>
          <pc:sldMk cId="1121368683" sldId="6470"/>
        </pc:sldMkLst>
      </pc:sldChg>
      <pc:sldChg chg="del">
        <pc:chgData name="MasInteligencia +" userId="762bed05a648ee82" providerId="LiveId" clId="{0DC6D8A4-8F74-2348-AA9D-7C48D0D711F7}" dt="2024-01-24T08:58:09.991" v="4676" actId="2696"/>
        <pc:sldMkLst>
          <pc:docMk/>
          <pc:sldMk cId="1354211924" sldId="6480"/>
        </pc:sldMkLst>
      </pc:sldChg>
      <pc:sldChg chg="del">
        <pc:chgData name="MasInteligencia +" userId="762bed05a648ee82" providerId="LiveId" clId="{0DC6D8A4-8F74-2348-AA9D-7C48D0D711F7}" dt="2024-01-24T08:56:51.419" v="4668" actId="2696"/>
        <pc:sldMkLst>
          <pc:docMk/>
          <pc:sldMk cId="1222784709" sldId="6481"/>
        </pc:sldMkLst>
      </pc:sldChg>
      <pc:sldChg chg="del">
        <pc:chgData name="MasInteligencia +" userId="762bed05a648ee82" providerId="LiveId" clId="{0DC6D8A4-8F74-2348-AA9D-7C48D0D711F7}" dt="2024-01-24T08:56:46.108" v="4665" actId="2696"/>
        <pc:sldMkLst>
          <pc:docMk/>
          <pc:sldMk cId="1527624713" sldId="6482"/>
        </pc:sldMkLst>
      </pc:sldChg>
      <pc:sldChg chg="del">
        <pc:chgData name="MasInteligencia +" userId="762bed05a648ee82" providerId="LiveId" clId="{0DC6D8A4-8F74-2348-AA9D-7C48D0D711F7}" dt="2024-01-24T18:10:59.600" v="10555" actId="2696"/>
        <pc:sldMkLst>
          <pc:docMk/>
          <pc:sldMk cId="1147494142" sldId="6483"/>
        </pc:sldMkLst>
      </pc:sldChg>
      <pc:sldChg chg="add">
        <pc:chgData name="MasInteligencia +" userId="762bed05a648ee82" providerId="LiveId" clId="{0DC6D8A4-8F74-2348-AA9D-7C48D0D711F7}" dt="2024-01-24T18:11:03.989" v="10556"/>
        <pc:sldMkLst>
          <pc:docMk/>
          <pc:sldMk cId="3172243253" sldId="6483"/>
        </pc:sldMkLst>
      </pc:sldChg>
      <pc:sldChg chg="add del">
        <pc:chgData name="MasInteligencia +" userId="762bed05a648ee82" providerId="LiveId" clId="{0DC6D8A4-8F74-2348-AA9D-7C48D0D711F7}" dt="2024-01-25T17:32:10.780" v="25336" actId="2696"/>
        <pc:sldMkLst>
          <pc:docMk/>
          <pc:sldMk cId="2024979247" sldId="6498"/>
        </pc:sldMkLst>
      </pc:sldChg>
      <pc:sldChg chg="del">
        <pc:chgData name="MasInteligencia +" userId="762bed05a648ee82" providerId="LiveId" clId="{0DC6D8A4-8F74-2348-AA9D-7C48D0D711F7}" dt="2024-01-25T09:16:57.127" v="23811" actId="2696"/>
        <pc:sldMkLst>
          <pc:docMk/>
          <pc:sldMk cId="4009922510" sldId="6498"/>
        </pc:sldMkLst>
      </pc:sldChg>
      <pc:sldChg chg="add del">
        <pc:chgData name="MasInteligencia +" userId="762bed05a648ee82" providerId="LiveId" clId="{0DC6D8A4-8F74-2348-AA9D-7C48D0D711F7}" dt="2024-01-25T17:32:12.444" v="25337" actId="2696"/>
        <pc:sldMkLst>
          <pc:docMk/>
          <pc:sldMk cId="1339852644" sldId="6499"/>
        </pc:sldMkLst>
      </pc:sldChg>
      <pc:sldChg chg="del">
        <pc:chgData name="MasInteligencia +" userId="762bed05a648ee82" providerId="LiveId" clId="{0DC6D8A4-8F74-2348-AA9D-7C48D0D711F7}" dt="2024-01-25T09:17:13.115" v="23813" actId="2696"/>
        <pc:sldMkLst>
          <pc:docMk/>
          <pc:sldMk cId="1538882360" sldId="6499"/>
        </pc:sldMkLst>
      </pc:sldChg>
      <pc:sldChg chg="modSp add mod">
        <pc:chgData name="MasInteligencia +" userId="762bed05a648ee82" providerId="LiveId" clId="{0DC6D8A4-8F74-2348-AA9D-7C48D0D711F7}" dt="2024-01-25T17:41:59.049" v="25607" actId="14100"/>
        <pc:sldMkLst>
          <pc:docMk/>
          <pc:sldMk cId="1267814151" sldId="6502"/>
        </pc:sldMkLst>
        <pc:spChg chg="mod">
          <ac:chgData name="MasInteligencia +" userId="762bed05a648ee82" providerId="LiveId" clId="{0DC6D8A4-8F74-2348-AA9D-7C48D0D711F7}" dt="2024-01-25T17:41:59.049" v="25607" actId="14100"/>
          <ac:spMkLst>
            <pc:docMk/>
            <pc:sldMk cId="1267814151" sldId="6502"/>
            <ac:spMk id="2" creationId="{9AE0FFA0-7D72-29BE-9262-650EF5072C7F}"/>
          </ac:spMkLst>
        </pc:spChg>
        <pc:spChg chg="mod">
          <ac:chgData name="MasInteligencia +" userId="762bed05a648ee82" providerId="LiveId" clId="{0DC6D8A4-8F74-2348-AA9D-7C48D0D711F7}" dt="2024-01-25T17:33:21.246" v="25356" actId="113"/>
          <ac:spMkLst>
            <pc:docMk/>
            <pc:sldMk cId="1267814151" sldId="6502"/>
            <ac:spMk id="5" creationId="{EF3CDBFA-5A2F-7CF6-D575-DFEE571B0725}"/>
          </ac:spMkLst>
        </pc:spChg>
      </pc:sldChg>
      <pc:sldChg chg="del">
        <pc:chgData name="MasInteligencia +" userId="762bed05a648ee82" providerId="LiveId" clId="{0DC6D8A4-8F74-2348-AA9D-7C48D0D711F7}" dt="2024-01-25T09:15:40.713" v="23805" actId="2696"/>
        <pc:sldMkLst>
          <pc:docMk/>
          <pc:sldMk cId="2757302410" sldId="6502"/>
        </pc:sldMkLst>
      </pc:sldChg>
      <pc:sldChg chg="del">
        <pc:chgData name="MasInteligencia +" userId="762bed05a648ee82" providerId="LiveId" clId="{0DC6D8A4-8F74-2348-AA9D-7C48D0D711F7}" dt="2024-01-25T09:14:30.414" v="23801" actId="2696"/>
        <pc:sldMkLst>
          <pc:docMk/>
          <pc:sldMk cId="1440796591" sldId="6503"/>
        </pc:sldMkLst>
      </pc:sldChg>
      <pc:sldChg chg="add">
        <pc:chgData name="MasInteligencia +" userId="762bed05a648ee82" providerId="LiveId" clId="{0DC6D8A4-8F74-2348-AA9D-7C48D0D711F7}" dt="2024-01-25T09:14:37.235" v="23802"/>
        <pc:sldMkLst>
          <pc:docMk/>
          <pc:sldMk cId="3968759709" sldId="6503"/>
        </pc:sldMkLst>
      </pc:sldChg>
      <pc:sldChg chg="del">
        <pc:chgData name="MasInteligencia +" userId="762bed05a648ee82" providerId="LiveId" clId="{0DC6D8A4-8F74-2348-AA9D-7C48D0D711F7}" dt="2024-01-25T09:20:49.111" v="24005" actId="2696"/>
        <pc:sldMkLst>
          <pc:docMk/>
          <pc:sldMk cId="852567987" sldId="6504"/>
        </pc:sldMkLst>
      </pc:sldChg>
      <pc:sldChg chg="del">
        <pc:chgData name="MasInteligencia +" userId="762bed05a648ee82" providerId="LiveId" clId="{0DC6D8A4-8F74-2348-AA9D-7C48D0D711F7}" dt="2024-01-25T09:14:48.744" v="23803" actId="2696"/>
        <pc:sldMkLst>
          <pc:docMk/>
          <pc:sldMk cId="2251335350" sldId="6505"/>
        </pc:sldMkLst>
      </pc:sldChg>
      <pc:sldChg chg="add">
        <pc:chgData name="MasInteligencia +" userId="762bed05a648ee82" providerId="LiveId" clId="{0DC6D8A4-8F74-2348-AA9D-7C48D0D711F7}" dt="2024-01-25T09:14:54.742" v="23804"/>
        <pc:sldMkLst>
          <pc:docMk/>
          <pc:sldMk cId="2310525764" sldId="6505"/>
        </pc:sldMkLst>
      </pc:sldChg>
      <pc:sldChg chg="del">
        <pc:chgData name="MasInteligencia +" userId="762bed05a648ee82" providerId="LiveId" clId="{0DC6D8A4-8F74-2348-AA9D-7C48D0D711F7}" dt="2024-01-24T07:38:47.186" v="0" actId="2696"/>
        <pc:sldMkLst>
          <pc:docMk/>
          <pc:sldMk cId="3790382738" sldId="6506"/>
        </pc:sldMkLst>
      </pc:sldChg>
      <pc:sldChg chg="modSp add mod">
        <pc:chgData name="MasInteligencia +" userId="762bed05a648ee82" providerId="LiveId" clId="{0DC6D8A4-8F74-2348-AA9D-7C48D0D711F7}" dt="2024-01-25T16:44:54.048" v="24079" actId="20577"/>
        <pc:sldMkLst>
          <pc:docMk/>
          <pc:sldMk cId="3808497387" sldId="6506"/>
        </pc:sldMkLst>
        <pc:spChg chg="mod">
          <ac:chgData name="MasInteligencia +" userId="762bed05a648ee82" providerId="LiveId" clId="{0DC6D8A4-8F74-2348-AA9D-7C48D0D711F7}" dt="2024-01-24T07:39:01.093" v="3" actId="20577"/>
          <ac:spMkLst>
            <pc:docMk/>
            <pc:sldMk cId="3808497387" sldId="6506"/>
            <ac:spMk id="2" creationId="{41C4D852-5A37-A8E7-4EF5-EDE319CAE4F6}"/>
          </ac:spMkLst>
        </pc:spChg>
        <pc:spChg chg="mod">
          <ac:chgData name="MasInteligencia +" userId="762bed05a648ee82" providerId="LiveId" clId="{0DC6D8A4-8F74-2348-AA9D-7C48D0D711F7}" dt="2024-01-25T16:44:54.048" v="24079" actId="20577"/>
          <ac:spMkLst>
            <pc:docMk/>
            <pc:sldMk cId="3808497387" sldId="6506"/>
            <ac:spMk id="5" creationId="{971939B9-33D0-D7D9-1001-51EB0E84BEBB}"/>
          </ac:spMkLst>
        </pc:spChg>
        <pc:spChg chg="mod">
          <ac:chgData name="MasInteligencia +" userId="762bed05a648ee82" providerId="LiveId" clId="{0DC6D8A4-8F74-2348-AA9D-7C48D0D711F7}" dt="2024-01-24T07:43:42.513" v="38" actId="20577"/>
          <ac:spMkLst>
            <pc:docMk/>
            <pc:sldMk cId="3808497387" sldId="6506"/>
            <ac:spMk id="8" creationId="{16978320-B95B-E96C-7212-DA1EB1B9022D}"/>
          </ac:spMkLst>
        </pc:spChg>
      </pc:sldChg>
      <pc:sldChg chg="del">
        <pc:chgData name="MasInteligencia +" userId="762bed05a648ee82" providerId="LiveId" clId="{0DC6D8A4-8F74-2348-AA9D-7C48D0D711F7}" dt="2024-01-24T08:55:12.300" v="4628" actId="2696"/>
        <pc:sldMkLst>
          <pc:docMk/>
          <pc:sldMk cId="440046166" sldId="6507"/>
        </pc:sldMkLst>
      </pc:sldChg>
      <pc:sldChg chg="modSp add mod ord">
        <pc:chgData name="MasInteligencia +" userId="762bed05a648ee82" providerId="LiveId" clId="{0DC6D8A4-8F74-2348-AA9D-7C48D0D711F7}" dt="2024-01-25T17:26:27.894" v="25227" actId="20577"/>
        <pc:sldMkLst>
          <pc:docMk/>
          <pc:sldMk cId="1261802253" sldId="6507"/>
        </pc:sldMkLst>
        <pc:spChg chg="mod">
          <ac:chgData name="MasInteligencia +" userId="762bed05a648ee82" providerId="LiveId" clId="{0DC6D8A4-8F74-2348-AA9D-7C48D0D711F7}" dt="2024-01-25T17:26:27.894" v="25227" actId="20577"/>
          <ac:spMkLst>
            <pc:docMk/>
            <pc:sldMk cId="1261802253" sldId="6507"/>
            <ac:spMk id="8" creationId="{4554BE29-0201-9A03-8E9E-9D7BAB4B1754}"/>
          </ac:spMkLst>
        </pc:spChg>
      </pc:sldChg>
      <pc:sldChg chg="del">
        <pc:chgData name="MasInteligencia +" userId="762bed05a648ee82" providerId="LiveId" clId="{0DC6D8A4-8F74-2348-AA9D-7C48D0D711F7}" dt="2024-01-24T08:58:15.841" v="4682" actId="2696"/>
        <pc:sldMkLst>
          <pc:docMk/>
          <pc:sldMk cId="2710514372" sldId="6508"/>
        </pc:sldMkLst>
      </pc:sldChg>
      <pc:sldChg chg="del">
        <pc:chgData name="MasInteligencia +" userId="762bed05a648ee82" providerId="LiveId" clId="{0DC6D8A4-8F74-2348-AA9D-7C48D0D711F7}" dt="2024-01-24T08:58:16.296" v="4683" actId="2696"/>
        <pc:sldMkLst>
          <pc:docMk/>
          <pc:sldMk cId="3380054198" sldId="6509"/>
        </pc:sldMkLst>
      </pc:sldChg>
      <pc:sldChg chg="del">
        <pc:chgData name="MasInteligencia +" userId="762bed05a648ee82" providerId="LiveId" clId="{0DC6D8A4-8F74-2348-AA9D-7C48D0D711F7}" dt="2024-01-24T08:58:17.178" v="4684" actId="2696"/>
        <pc:sldMkLst>
          <pc:docMk/>
          <pc:sldMk cId="1512666770" sldId="6510"/>
        </pc:sldMkLst>
      </pc:sldChg>
      <pc:sldChg chg="del">
        <pc:chgData name="MasInteligencia +" userId="762bed05a648ee82" providerId="LiveId" clId="{0DC6D8A4-8F74-2348-AA9D-7C48D0D711F7}" dt="2024-01-24T08:58:18.088" v="4685" actId="2696"/>
        <pc:sldMkLst>
          <pc:docMk/>
          <pc:sldMk cId="1161444568" sldId="6511"/>
        </pc:sldMkLst>
      </pc:sldChg>
      <pc:sldChg chg="del">
        <pc:chgData name="MasInteligencia +" userId="762bed05a648ee82" providerId="LiveId" clId="{0DC6D8A4-8F74-2348-AA9D-7C48D0D711F7}" dt="2024-01-24T08:58:18.834" v="4686" actId="2696"/>
        <pc:sldMkLst>
          <pc:docMk/>
          <pc:sldMk cId="2905880711" sldId="6512"/>
        </pc:sldMkLst>
      </pc:sldChg>
      <pc:sldChg chg="del">
        <pc:chgData name="MasInteligencia +" userId="762bed05a648ee82" providerId="LiveId" clId="{0DC6D8A4-8F74-2348-AA9D-7C48D0D711F7}" dt="2024-01-24T08:58:15.420" v="4681" actId="2696"/>
        <pc:sldMkLst>
          <pc:docMk/>
          <pc:sldMk cId="2285418576" sldId="6513"/>
        </pc:sldMkLst>
      </pc:sldChg>
      <pc:sldChg chg="del">
        <pc:chgData name="MasInteligencia +" userId="762bed05a648ee82" providerId="LiveId" clId="{0DC6D8A4-8F74-2348-AA9D-7C48D0D711F7}" dt="2024-01-24T08:58:11.442" v="4678" actId="2696"/>
        <pc:sldMkLst>
          <pc:docMk/>
          <pc:sldMk cId="926438375" sldId="6514"/>
        </pc:sldMkLst>
      </pc:sldChg>
      <pc:sldChg chg="del">
        <pc:chgData name="MasInteligencia +" userId="762bed05a648ee82" providerId="LiveId" clId="{0DC6D8A4-8F74-2348-AA9D-7C48D0D711F7}" dt="2024-01-24T08:53:20.015" v="4623" actId="2696"/>
        <pc:sldMkLst>
          <pc:docMk/>
          <pc:sldMk cId="2762119007" sldId="6516"/>
        </pc:sldMkLst>
      </pc:sldChg>
      <pc:sldChg chg="modSp add mod">
        <pc:chgData name="MasInteligencia +" userId="762bed05a648ee82" providerId="LiveId" clId="{0DC6D8A4-8F74-2348-AA9D-7C48D0D711F7}" dt="2024-01-25T17:29:43.530" v="25296" actId="1076"/>
        <pc:sldMkLst>
          <pc:docMk/>
          <pc:sldMk cId="169829636" sldId="6517"/>
        </pc:sldMkLst>
        <pc:spChg chg="mod">
          <ac:chgData name="MasInteligencia +" userId="762bed05a648ee82" providerId="LiveId" clId="{0DC6D8A4-8F74-2348-AA9D-7C48D0D711F7}" dt="2024-01-24T08:56:21.537" v="4664" actId="20577"/>
          <ac:spMkLst>
            <pc:docMk/>
            <pc:sldMk cId="169829636" sldId="6517"/>
            <ac:spMk id="2" creationId="{36622C28-CE35-02E3-81EE-122B59AF3C66}"/>
          </ac:spMkLst>
        </pc:spChg>
        <pc:spChg chg="mod">
          <ac:chgData name="MasInteligencia +" userId="762bed05a648ee82" providerId="LiveId" clId="{0DC6D8A4-8F74-2348-AA9D-7C48D0D711F7}" dt="2024-01-24T17:54:44.311" v="10070" actId="113"/>
          <ac:spMkLst>
            <pc:docMk/>
            <pc:sldMk cId="169829636" sldId="6517"/>
            <ac:spMk id="10" creationId="{D895B23C-1B7B-9CBC-48D6-333600B11628}"/>
          </ac:spMkLst>
        </pc:spChg>
        <pc:spChg chg="mod">
          <ac:chgData name="MasInteligencia +" userId="762bed05a648ee82" providerId="LiveId" clId="{0DC6D8A4-8F74-2348-AA9D-7C48D0D711F7}" dt="2024-01-24T17:55:03.043" v="10086" actId="20577"/>
          <ac:spMkLst>
            <pc:docMk/>
            <pc:sldMk cId="169829636" sldId="6517"/>
            <ac:spMk id="11" creationId="{F8D08EC4-700E-06E4-3D03-703AA63DD632}"/>
          </ac:spMkLst>
        </pc:spChg>
        <pc:spChg chg="mod">
          <ac:chgData name="MasInteligencia +" userId="762bed05a648ee82" providerId="LiveId" clId="{0DC6D8A4-8F74-2348-AA9D-7C48D0D711F7}" dt="2024-01-24T17:49:46.922" v="9380" actId="1076"/>
          <ac:spMkLst>
            <pc:docMk/>
            <pc:sldMk cId="169829636" sldId="6517"/>
            <ac:spMk id="12" creationId="{7B4B8B3E-D403-3741-8E55-C2E841F91E47}"/>
          </ac:spMkLst>
        </pc:spChg>
        <pc:spChg chg="mod">
          <ac:chgData name="MasInteligencia +" userId="762bed05a648ee82" providerId="LiveId" clId="{0DC6D8A4-8F74-2348-AA9D-7C48D0D711F7}" dt="2024-01-25T17:29:01.349" v="25262" actId="20577"/>
          <ac:spMkLst>
            <pc:docMk/>
            <pc:sldMk cId="169829636" sldId="6517"/>
            <ac:spMk id="13" creationId="{96DF3E45-1CD0-19DD-F35D-D069F6F67681}"/>
          </ac:spMkLst>
        </pc:spChg>
        <pc:spChg chg="mod">
          <ac:chgData name="MasInteligencia +" userId="762bed05a648ee82" providerId="LiveId" clId="{0DC6D8A4-8F74-2348-AA9D-7C48D0D711F7}" dt="2024-01-24T17:50:32.406" v="9505" actId="20577"/>
          <ac:spMkLst>
            <pc:docMk/>
            <pc:sldMk cId="169829636" sldId="6517"/>
            <ac:spMk id="14" creationId="{FB2E9955-A59E-5F58-B037-1B4828AEAC5E}"/>
          </ac:spMkLst>
        </pc:spChg>
        <pc:spChg chg="mod">
          <ac:chgData name="MasInteligencia +" userId="762bed05a648ee82" providerId="LiveId" clId="{0DC6D8A4-8F74-2348-AA9D-7C48D0D711F7}" dt="2024-01-24T17:55:42.597" v="10110" actId="20577"/>
          <ac:spMkLst>
            <pc:docMk/>
            <pc:sldMk cId="169829636" sldId="6517"/>
            <ac:spMk id="15" creationId="{0055750A-1986-D4F1-E0F5-2C5F1F07185F}"/>
          </ac:spMkLst>
        </pc:spChg>
        <pc:spChg chg="mod">
          <ac:chgData name="MasInteligencia +" userId="762bed05a648ee82" providerId="LiveId" clId="{0DC6D8A4-8F74-2348-AA9D-7C48D0D711F7}" dt="2024-01-25T17:29:43.530" v="25296" actId="1076"/>
          <ac:spMkLst>
            <pc:docMk/>
            <pc:sldMk cId="169829636" sldId="6517"/>
            <ac:spMk id="16" creationId="{7BD841DC-1E30-AB98-D0CF-2823D86A7112}"/>
          </ac:spMkLst>
        </pc:spChg>
      </pc:sldChg>
      <pc:sldChg chg="del">
        <pc:chgData name="MasInteligencia +" userId="762bed05a648ee82" providerId="LiveId" clId="{0DC6D8A4-8F74-2348-AA9D-7C48D0D711F7}" dt="2024-01-24T08:55:34.112" v="4630" actId="2696"/>
        <pc:sldMkLst>
          <pc:docMk/>
          <pc:sldMk cId="1361166229" sldId="6517"/>
        </pc:sldMkLst>
      </pc:sldChg>
      <pc:sldChg chg="del">
        <pc:chgData name="MasInteligencia +" userId="762bed05a648ee82" providerId="LiveId" clId="{0DC6D8A4-8F74-2348-AA9D-7C48D0D711F7}" dt="2024-01-25T09:16:09.834" v="23807" actId="2696"/>
        <pc:sldMkLst>
          <pc:docMk/>
          <pc:sldMk cId="22498853" sldId="6518"/>
        </pc:sldMkLst>
      </pc:sldChg>
      <pc:sldChg chg="addSp delSp modSp add mod">
        <pc:chgData name="MasInteligencia +" userId="762bed05a648ee82" providerId="LiveId" clId="{0DC6D8A4-8F74-2348-AA9D-7C48D0D711F7}" dt="2024-01-25T17:42:09.798" v="25608"/>
        <pc:sldMkLst>
          <pc:docMk/>
          <pc:sldMk cId="66583632" sldId="6518"/>
        </pc:sldMkLst>
        <pc:spChg chg="del mod">
          <ac:chgData name="MasInteligencia +" userId="762bed05a648ee82" providerId="LiveId" clId="{0DC6D8A4-8F74-2348-AA9D-7C48D0D711F7}" dt="2024-01-25T17:41:43.563" v="25604" actId="478"/>
          <ac:spMkLst>
            <pc:docMk/>
            <pc:sldMk cId="66583632" sldId="6518"/>
            <ac:spMk id="2" creationId="{8C7B482E-BF01-805A-D78D-F5CF71D569CF}"/>
          </ac:spMkLst>
        </pc:spChg>
        <pc:spChg chg="add mod">
          <ac:chgData name="MasInteligencia +" userId="762bed05a648ee82" providerId="LiveId" clId="{0DC6D8A4-8F74-2348-AA9D-7C48D0D711F7}" dt="2024-01-25T17:42:09.798" v="25608"/>
          <ac:spMkLst>
            <pc:docMk/>
            <pc:sldMk cId="66583632" sldId="6518"/>
            <ac:spMk id="6" creationId="{0A360179-3B37-63B5-4CE5-0F425DFE99B8}"/>
          </ac:spMkLst>
        </pc:spChg>
        <pc:graphicFrameChg chg="mod">
          <ac:chgData name="MasInteligencia +" userId="762bed05a648ee82" providerId="LiveId" clId="{0DC6D8A4-8F74-2348-AA9D-7C48D0D711F7}" dt="2024-01-25T17:41:47.083" v="25605" actId="1076"/>
          <ac:graphicFrameMkLst>
            <pc:docMk/>
            <pc:sldMk cId="66583632" sldId="6518"/>
            <ac:graphicFrameMk id="4" creationId="{F5E250D5-A529-8A2B-2DCF-46A455129B96}"/>
          </ac:graphicFrameMkLst>
        </pc:graphicFrameChg>
      </pc:sldChg>
      <pc:sldChg chg="modSp add mod">
        <pc:chgData name="MasInteligencia +" userId="762bed05a648ee82" providerId="LiveId" clId="{0DC6D8A4-8F74-2348-AA9D-7C48D0D711F7}" dt="2024-01-25T18:23:57.690" v="26477" actId="207"/>
        <pc:sldMkLst>
          <pc:docMk/>
          <pc:sldMk cId="2558643204" sldId="6519"/>
        </pc:sldMkLst>
        <pc:spChg chg="mod">
          <ac:chgData name="MasInteligencia +" userId="762bed05a648ee82" providerId="LiveId" clId="{0DC6D8A4-8F74-2348-AA9D-7C48D0D711F7}" dt="2024-01-25T18:23:57.690" v="26477" actId="207"/>
          <ac:spMkLst>
            <pc:docMk/>
            <pc:sldMk cId="2558643204" sldId="6519"/>
            <ac:spMk id="2" creationId="{87270553-EEFD-6E80-B8CD-708115429BBD}"/>
          </ac:spMkLst>
        </pc:spChg>
      </pc:sldChg>
      <pc:sldChg chg="del">
        <pc:chgData name="MasInteligencia +" userId="762bed05a648ee82" providerId="LiveId" clId="{0DC6D8A4-8F74-2348-AA9D-7C48D0D711F7}" dt="2024-01-25T09:24:58.611" v="24011" actId="2696"/>
        <pc:sldMkLst>
          <pc:docMk/>
          <pc:sldMk cId="3915692515" sldId="6519"/>
        </pc:sldMkLst>
      </pc:sldChg>
      <pc:sldChg chg="addSp delSp modSp new del mod">
        <pc:chgData name="MasInteligencia +" userId="762bed05a648ee82" providerId="LiveId" clId="{0DC6D8A4-8F74-2348-AA9D-7C48D0D711F7}" dt="2024-01-25T09:31:04.376" v="24028" actId="2696"/>
        <pc:sldMkLst>
          <pc:docMk/>
          <pc:sldMk cId="711024046" sldId="6520"/>
        </pc:sldMkLst>
        <pc:spChg chg="del">
          <ac:chgData name="MasInteligencia +" userId="762bed05a648ee82" providerId="LiveId" clId="{0DC6D8A4-8F74-2348-AA9D-7C48D0D711F7}" dt="2024-01-24T07:49:23.369" v="106" actId="478"/>
          <ac:spMkLst>
            <pc:docMk/>
            <pc:sldMk cId="711024046" sldId="6520"/>
            <ac:spMk id="2" creationId="{27404D0C-749D-135F-701B-0C2DBE62BE46}"/>
          </ac:spMkLst>
        </pc:spChg>
        <pc:spChg chg="add del mod">
          <ac:chgData name="MasInteligencia +" userId="762bed05a648ee82" providerId="LiveId" clId="{0DC6D8A4-8F74-2348-AA9D-7C48D0D711F7}" dt="2024-01-25T09:30:59.585" v="24026" actId="478"/>
          <ac:spMkLst>
            <pc:docMk/>
            <pc:sldMk cId="711024046" sldId="6520"/>
            <ac:spMk id="4" creationId="{A633133D-8686-168E-9FD8-C36BD8708FB1}"/>
          </ac:spMkLst>
        </pc:spChg>
      </pc:sldChg>
      <pc:sldChg chg="addSp delSp modSp new mod">
        <pc:chgData name="MasInteligencia +" userId="762bed05a648ee82" providerId="LiveId" clId="{0DC6D8A4-8F74-2348-AA9D-7C48D0D711F7}" dt="2024-01-25T17:52:00.222" v="26011" actId="20577"/>
        <pc:sldMkLst>
          <pc:docMk/>
          <pc:sldMk cId="2642154368" sldId="6521"/>
        </pc:sldMkLst>
        <pc:spChg chg="del">
          <ac:chgData name="MasInteligencia +" userId="762bed05a648ee82" providerId="LiveId" clId="{0DC6D8A4-8F74-2348-AA9D-7C48D0D711F7}" dt="2024-01-24T08:01:58.836" v="156" actId="478"/>
          <ac:spMkLst>
            <pc:docMk/>
            <pc:sldMk cId="2642154368" sldId="6521"/>
            <ac:spMk id="2" creationId="{EBC68FE4-9312-2604-BEEB-F9571ECA89DD}"/>
          </ac:spMkLst>
        </pc:spChg>
        <pc:spChg chg="add mod">
          <ac:chgData name="MasInteligencia +" userId="762bed05a648ee82" providerId="LiveId" clId="{0DC6D8A4-8F74-2348-AA9D-7C48D0D711F7}" dt="2024-01-25T17:52:00.222" v="26011" actId="20577"/>
          <ac:spMkLst>
            <pc:docMk/>
            <pc:sldMk cId="2642154368" sldId="6521"/>
            <ac:spMk id="4" creationId="{1828A2DF-8875-11EC-A04E-98B64E597AB3}"/>
          </ac:spMkLst>
        </pc:spChg>
      </pc:sldChg>
      <pc:sldChg chg="addSp delSp modSp new del mod ord">
        <pc:chgData name="MasInteligencia +" userId="762bed05a648ee82" providerId="LiveId" clId="{0DC6D8A4-8F74-2348-AA9D-7C48D0D711F7}" dt="2024-01-25T05:11:03.335" v="14407" actId="2696"/>
        <pc:sldMkLst>
          <pc:docMk/>
          <pc:sldMk cId="1913702342" sldId="6522"/>
        </pc:sldMkLst>
        <pc:spChg chg="mod">
          <ac:chgData name="MasInteligencia +" userId="762bed05a648ee82" providerId="LiveId" clId="{0DC6D8A4-8F74-2348-AA9D-7C48D0D711F7}" dt="2024-01-25T03:21:41.791" v="14384" actId="207"/>
          <ac:spMkLst>
            <pc:docMk/>
            <pc:sldMk cId="1913702342" sldId="6522"/>
            <ac:spMk id="2" creationId="{C7B606B0-A834-5C38-7AF1-67ACD81193CF}"/>
          </ac:spMkLst>
        </pc:spChg>
        <pc:spChg chg="add mod">
          <ac:chgData name="MasInteligencia +" userId="762bed05a648ee82" providerId="LiveId" clId="{0DC6D8A4-8F74-2348-AA9D-7C48D0D711F7}" dt="2024-01-25T03:19:59.983" v="14370" actId="20577"/>
          <ac:spMkLst>
            <pc:docMk/>
            <pc:sldMk cId="1913702342" sldId="6522"/>
            <ac:spMk id="4" creationId="{4102CFED-23AE-D72A-069C-C70E8C478FD4}"/>
          </ac:spMkLst>
        </pc:spChg>
        <pc:spChg chg="add mod">
          <ac:chgData name="MasInteligencia +" userId="762bed05a648ee82" providerId="LiveId" clId="{0DC6D8A4-8F74-2348-AA9D-7C48D0D711F7}" dt="2024-01-25T02:58:19.072" v="13939" actId="20577"/>
          <ac:spMkLst>
            <pc:docMk/>
            <pc:sldMk cId="1913702342" sldId="6522"/>
            <ac:spMk id="5" creationId="{4AC21CEB-606F-78A1-493E-97E902076171}"/>
          </ac:spMkLst>
        </pc:spChg>
        <pc:spChg chg="add del mod">
          <ac:chgData name="MasInteligencia +" userId="762bed05a648ee82" providerId="LiveId" clId="{0DC6D8A4-8F74-2348-AA9D-7C48D0D711F7}" dt="2024-01-25T03:20:10.822" v="14376"/>
          <ac:spMkLst>
            <pc:docMk/>
            <pc:sldMk cId="1913702342" sldId="6522"/>
            <ac:spMk id="6" creationId="{A73CB42C-FE61-B130-C58F-4BF6437736E8}"/>
          </ac:spMkLst>
        </pc:spChg>
        <pc:picChg chg="add mod">
          <ac:chgData name="MasInteligencia +" userId="762bed05a648ee82" providerId="LiveId" clId="{0DC6D8A4-8F74-2348-AA9D-7C48D0D711F7}" dt="2024-01-25T03:21:51.849" v="14385" actId="1076"/>
          <ac:picMkLst>
            <pc:docMk/>
            <pc:sldMk cId="1913702342" sldId="6522"/>
            <ac:picMk id="7" creationId="{DEA21EF8-31AD-1FD5-F543-5972A6236BB9}"/>
          </ac:picMkLst>
        </pc:picChg>
      </pc:sldChg>
      <pc:sldChg chg="addSp delSp modSp new del mod">
        <pc:chgData name="MasInteligencia +" userId="762bed05a648ee82" providerId="LiveId" clId="{0DC6D8A4-8F74-2348-AA9D-7C48D0D711F7}" dt="2024-01-25T05:17:14.994" v="14420" actId="2696"/>
        <pc:sldMkLst>
          <pc:docMk/>
          <pc:sldMk cId="765406206" sldId="6523"/>
        </pc:sldMkLst>
        <pc:spChg chg="del">
          <ac:chgData name="MasInteligencia +" userId="762bed05a648ee82" providerId="LiveId" clId="{0DC6D8A4-8F74-2348-AA9D-7C48D0D711F7}" dt="2024-01-25T04:33:39.212" v="14390" actId="478"/>
          <ac:spMkLst>
            <pc:docMk/>
            <pc:sldMk cId="765406206" sldId="6523"/>
            <ac:spMk id="2" creationId="{98E6A450-784B-A2CC-DB5F-D9DE9E734F3E}"/>
          </ac:spMkLst>
        </pc:spChg>
        <pc:spChg chg="add del mod">
          <ac:chgData name="MasInteligencia +" userId="762bed05a648ee82" providerId="LiveId" clId="{0DC6D8A4-8F74-2348-AA9D-7C48D0D711F7}" dt="2024-01-25T04:34:20.397" v="14396"/>
          <ac:spMkLst>
            <pc:docMk/>
            <pc:sldMk cId="765406206" sldId="6523"/>
            <ac:spMk id="5" creationId="{1C93305B-A08B-59AE-ADFC-F11FAA961ADA}"/>
          </ac:spMkLst>
        </pc:spChg>
        <pc:graphicFrameChg chg="add mod">
          <ac:chgData name="MasInteligencia +" userId="762bed05a648ee82" providerId="LiveId" clId="{0DC6D8A4-8F74-2348-AA9D-7C48D0D711F7}" dt="2024-01-25T04:33:54.589" v="14393" actId="1076"/>
          <ac:graphicFrameMkLst>
            <pc:docMk/>
            <pc:sldMk cId="765406206" sldId="6523"/>
            <ac:graphicFrameMk id="4" creationId="{72010EBC-D94A-CC4D-AE0A-FDC9B8DF8916}"/>
          </ac:graphicFrameMkLst>
        </pc:graphicFrameChg>
      </pc:sldChg>
      <pc:sldChg chg="addSp delSp modSp new mod ord">
        <pc:chgData name="MasInteligencia +" userId="762bed05a648ee82" providerId="LiveId" clId="{0DC6D8A4-8F74-2348-AA9D-7C48D0D711F7}" dt="2024-01-25T17:42:46.538" v="25611"/>
        <pc:sldMkLst>
          <pc:docMk/>
          <pc:sldMk cId="2892826935" sldId="6524"/>
        </pc:sldMkLst>
        <pc:spChg chg="del">
          <ac:chgData name="MasInteligencia +" userId="762bed05a648ee82" providerId="LiveId" clId="{0DC6D8A4-8F74-2348-AA9D-7C48D0D711F7}" dt="2024-01-25T05:06:05.072" v="14399" actId="478"/>
          <ac:spMkLst>
            <pc:docMk/>
            <pc:sldMk cId="2892826935" sldId="6524"/>
            <ac:spMk id="2" creationId="{2A6973A0-6E64-C956-66B9-CC0D5E7139D2}"/>
          </ac:spMkLst>
        </pc:spChg>
        <pc:spChg chg="add del mod">
          <ac:chgData name="MasInteligencia +" userId="762bed05a648ee82" providerId="LiveId" clId="{0DC6D8A4-8F74-2348-AA9D-7C48D0D711F7}" dt="2024-01-25T05:16:34.446" v="14418"/>
          <ac:spMkLst>
            <pc:docMk/>
            <pc:sldMk cId="2892826935" sldId="6524"/>
            <ac:spMk id="5" creationId="{6C46B4A4-D4D0-535B-9A1A-C86396F8AC80}"/>
          </ac:spMkLst>
        </pc:spChg>
        <pc:spChg chg="add mod">
          <ac:chgData name="MasInteligencia +" userId="762bed05a648ee82" providerId="LiveId" clId="{0DC6D8A4-8F74-2348-AA9D-7C48D0D711F7}" dt="2024-01-25T17:42:46.538" v="25611"/>
          <ac:spMkLst>
            <pc:docMk/>
            <pc:sldMk cId="2892826935" sldId="6524"/>
            <ac:spMk id="6" creationId="{367B9AD4-530E-8C8C-851B-1CA4EEE91FB9}"/>
          </ac:spMkLst>
        </pc:spChg>
        <pc:picChg chg="add mod">
          <ac:chgData name="MasInteligencia +" userId="762bed05a648ee82" providerId="LiveId" clId="{0DC6D8A4-8F74-2348-AA9D-7C48D0D711F7}" dt="2024-01-25T17:41:00.538" v="25598" actId="1076"/>
          <ac:picMkLst>
            <pc:docMk/>
            <pc:sldMk cId="2892826935" sldId="6524"/>
            <ac:picMk id="4" creationId="{F9108468-DFBE-AEE6-AA5C-7674EDB2A7CB}"/>
          </ac:picMkLst>
        </pc:picChg>
      </pc:sldChg>
      <pc:sldChg chg="addSp delSp modSp new mod">
        <pc:chgData name="MasInteligencia +" userId="762bed05a648ee82" providerId="LiveId" clId="{0DC6D8A4-8F74-2348-AA9D-7C48D0D711F7}" dt="2024-01-25T17:57:19.297" v="26134" actId="1076"/>
        <pc:sldMkLst>
          <pc:docMk/>
          <pc:sldMk cId="318497324" sldId="6525"/>
        </pc:sldMkLst>
        <pc:spChg chg="del">
          <ac:chgData name="MasInteligencia +" userId="762bed05a648ee82" providerId="LiveId" clId="{0DC6D8A4-8F74-2348-AA9D-7C48D0D711F7}" dt="2024-01-25T05:18:02.667" v="14423" actId="478"/>
          <ac:spMkLst>
            <pc:docMk/>
            <pc:sldMk cId="318497324" sldId="6525"/>
            <ac:spMk id="2" creationId="{EFB7AFE6-630D-F0B6-7367-46EB51DBF8A2}"/>
          </ac:spMkLst>
        </pc:spChg>
        <pc:spChg chg="add del mod">
          <ac:chgData name="MasInteligencia +" userId="762bed05a648ee82" providerId="LiveId" clId="{0DC6D8A4-8F74-2348-AA9D-7C48D0D711F7}" dt="2024-01-25T05:19:16.565" v="14683"/>
          <ac:spMkLst>
            <pc:docMk/>
            <pc:sldMk cId="318497324" sldId="6525"/>
            <ac:spMk id="4" creationId="{09B7769A-1F5C-94DE-F7F7-8CBBE7BD09D9}"/>
          </ac:spMkLst>
        </pc:spChg>
        <pc:spChg chg="add del mod">
          <ac:chgData name="MasInteligencia +" userId="762bed05a648ee82" providerId="LiveId" clId="{0DC6D8A4-8F74-2348-AA9D-7C48D0D711F7}" dt="2024-01-25T05:18:43.876" v="14560" actId="478"/>
          <ac:spMkLst>
            <pc:docMk/>
            <pc:sldMk cId="318497324" sldId="6525"/>
            <ac:spMk id="5" creationId="{E1954639-585C-AA00-0C1D-878B2E96A8F4}"/>
          </ac:spMkLst>
        </pc:spChg>
        <pc:spChg chg="add mod">
          <ac:chgData name="MasInteligencia +" userId="762bed05a648ee82" providerId="LiveId" clId="{0DC6D8A4-8F74-2348-AA9D-7C48D0D711F7}" dt="2024-01-25T17:43:03.092" v="25613" actId="1076"/>
          <ac:spMkLst>
            <pc:docMk/>
            <pc:sldMk cId="318497324" sldId="6525"/>
            <ac:spMk id="6" creationId="{42F75899-1585-6D52-E5AF-97E313562847}"/>
          </ac:spMkLst>
        </pc:spChg>
        <pc:spChg chg="add mod">
          <ac:chgData name="MasInteligencia +" userId="762bed05a648ee82" providerId="LiveId" clId="{0DC6D8A4-8F74-2348-AA9D-7C48D0D711F7}" dt="2024-01-25T17:57:19.297" v="26134" actId="1076"/>
          <ac:spMkLst>
            <pc:docMk/>
            <pc:sldMk cId="318497324" sldId="6525"/>
            <ac:spMk id="7" creationId="{FC71BD2D-0192-859F-7073-486C27AE1142}"/>
          </ac:spMkLst>
        </pc:spChg>
        <pc:spChg chg="add del mod">
          <ac:chgData name="MasInteligencia +" userId="762bed05a648ee82" providerId="LiveId" clId="{0DC6D8A4-8F74-2348-AA9D-7C48D0D711F7}" dt="2024-01-25T05:32:54.627" v="16081"/>
          <ac:spMkLst>
            <pc:docMk/>
            <pc:sldMk cId="318497324" sldId="6525"/>
            <ac:spMk id="8" creationId="{F43AF229-E597-28F7-4981-6F9C38BD187E}"/>
          </ac:spMkLst>
        </pc:spChg>
        <pc:spChg chg="add del mod">
          <ac:chgData name="MasInteligencia +" userId="762bed05a648ee82" providerId="LiveId" clId="{0DC6D8A4-8F74-2348-AA9D-7C48D0D711F7}" dt="2024-01-25T17:57:16.387" v="26133" actId="478"/>
          <ac:spMkLst>
            <pc:docMk/>
            <pc:sldMk cId="318497324" sldId="6525"/>
            <ac:spMk id="9" creationId="{91A27562-BA36-1914-A716-5F20632715B1}"/>
          </ac:spMkLst>
        </pc:spChg>
      </pc:sldChg>
      <pc:sldChg chg="addSp delSp modSp new mod">
        <pc:chgData name="MasInteligencia +" userId="762bed05a648ee82" providerId="LiveId" clId="{0DC6D8A4-8F74-2348-AA9D-7C48D0D711F7}" dt="2024-02-02T08:24:31.849" v="26606" actId="20577"/>
        <pc:sldMkLst>
          <pc:docMk/>
          <pc:sldMk cId="1528126779" sldId="6526"/>
        </pc:sldMkLst>
        <pc:spChg chg="del">
          <ac:chgData name="MasInteligencia +" userId="762bed05a648ee82" providerId="LiveId" clId="{0DC6D8A4-8F74-2348-AA9D-7C48D0D711F7}" dt="2024-01-25T06:24:45.180" v="19547" actId="478"/>
          <ac:spMkLst>
            <pc:docMk/>
            <pc:sldMk cId="1528126779" sldId="6526"/>
            <ac:spMk id="2" creationId="{7A7821B3-7740-CA1B-D064-0A8DDF823AE4}"/>
          </ac:spMkLst>
        </pc:spChg>
        <pc:spChg chg="add del mod">
          <ac:chgData name="MasInteligencia +" userId="762bed05a648ee82" providerId="LiveId" clId="{0DC6D8A4-8F74-2348-AA9D-7C48D0D711F7}" dt="2024-01-25T06:45:11.403" v="20097"/>
          <ac:spMkLst>
            <pc:docMk/>
            <pc:sldMk cId="1528126779" sldId="6526"/>
            <ac:spMk id="4" creationId="{B34C0661-A3F1-69F4-8776-4B7F20E6EEA9}"/>
          </ac:spMkLst>
        </pc:spChg>
        <pc:spChg chg="add del mod">
          <ac:chgData name="MasInteligencia +" userId="762bed05a648ee82" providerId="LiveId" clId="{0DC6D8A4-8F74-2348-AA9D-7C48D0D711F7}" dt="2024-01-25T06:46:35.266" v="20116"/>
          <ac:spMkLst>
            <pc:docMk/>
            <pc:sldMk cId="1528126779" sldId="6526"/>
            <ac:spMk id="5" creationId="{8BB32AD8-8FF1-7A0C-2279-F63CED42D831}"/>
          </ac:spMkLst>
        </pc:spChg>
        <pc:spChg chg="add del mod">
          <ac:chgData name="MasInteligencia +" userId="762bed05a648ee82" providerId="LiveId" clId="{0DC6D8A4-8F74-2348-AA9D-7C48D0D711F7}" dt="2024-01-25T06:46:41.785" v="20119"/>
          <ac:spMkLst>
            <pc:docMk/>
            <pc:sldMk cId="1528126779" sldId="6526"/>
            <ac:spMk id="6" creationId="{EDE55EE4-756E-06B6-45FF-BC35D263A42F}"/>
          </ac:spMkLst>
        </pc:spChg>
        <pc:spChg chg="add del mod">
          <ac:chgData name="MasInteligencia +" userId="762bed05a648ee82" providerId="LiveId" clId="{0DC6D8A4-8F74-2348-AA9D-7C48D0D711F7}" dt="2024-01-25T06:47:31.369" v="20277"/>
          <ac:spMkLst>
            <pc:docMk/>
            <pc:sldMk cId="1528126779" sldId="6526"/>
            <ac:spMk id="7" creationId="{247FB5B8-4DA4-E318-23C8-6D4175986FCB}"/>
          </ac:spMkLst>
        </pc:spChg>
        <pc:spChg chg="add del mod">
          <ac:chgData name="MasInteligencia +" userId="762bed05a648ee82" providerId="LiveId" clId="{0DC6D8A4-8F74-2348-AA9D-7C48D0D711F7}" dt="2024-01-25T08:35:08.342" v="21923" actId="478"/>
          <ac:spMkLst>
            <pc:docMk/>
            <pc:sldMk cId="1528126779" sldId="6526"/>
            <ac:spMk id="8" creationId="{A68929A2-EEE3-AE92-F36F-4FBC54FD5784}"/>
          </ac:spMkLst>
        </pc:spChg>
        <pc:spChg chg="add del mod">
          <ac:chgData name="MasInteligencia +" userId="762bed05a648ee82" providerId="LiveId" clId="{0DC6D8A4-8F74-2348-AA9D-7C48D0D711F7}" dt="2024-01-25T08:00:37.551" v="21543"/>
          <ac:spMkLst>
            <pc:docMk/>
            <pc:sldMk cId="1528126779" sldId="6526"/>
            <ac:spMk id="9" creationId="{F0141547-D94D-4178-ECD4-84E485619A33}"/>
          </ac:spMkLst>
        </pc:spChg>
        <pc:spChg chg="add del mod">
          <ac:chgData name="MasInteligencia +" userId="762bed05a648ee82" providerId="LiveId" clId="{0DC6D8A4-8F74-2348-AA9D-7C48D0D711F7}" dt="2024-01-25T08:35:35.763" v="21928"/>
          <ac:spMkLst>
            <pc:docMk/>
            <pc:sldMk cId="1528126779" sldId="6526"/>
            <ac:spMk id="11" creationId="{9FB0A993-0C9B-4190-9D13-4F380864C501}"/>
          </ac:spMkLst>
        </pc:spChg>
        <pc:spChg chg="add mod">
          <ac:chgData name="MasInteligencia +" userId="762bed05a648ee82" providerId="LiveId" clId="{0DC6D8A4-8F74-2348-AA9D-7C48D0D711F7}" dt="2024-01-25T17:43:20.305" v="25616" actId="1076"/>
          <ac:spMkLst>
            <pc:docMk/>
            <pc:sldMk cId="1528126779" sldId="6526"/>
            <ac:spMk id="12" creationId="{CB7E3A3C-E18D-F58F-7FDB-EAF86DC21845}"/>
          </ac:spMkLst>
        </pc:spChg>
        <pc:graphicFrameChg chg="add mod modGraphic">
          <ac:chgData name="MasInteligencia +" userId="762bed05a648ee82" providerId="LiveId" clId="{0DC6D8A4-8F74-2348-AA9D-7C48D0D711F7}" dt="2024-02-02T08:24:31.849" v="26606" actId="20577"/>
          <ac:graphicFrameMkLst>
            <pc:docMk/>
            <pc:sldMk cId="1528126779" sldId="6526"/>
            <ac:graphicFrameMk id="10" creationId="{4D98915D-233A-F7AF-0509-CB9B9417FA23}"/>
          </ac:graphicFrameMkLst>
        </pc:graphicFrameChg>
      </pc:sldChg>
      <pc:sldChg chg="add">
        <pc:chgData name="MasInteligencia +" userId="762bed05a648ee82" providerId="LiveId" clId="{0DC6D8A4-8F74-2348-AA9D-7C48D0D711F7}" dt="2024-01-25T09:23:57.669" v="24006"/>
        <pc:sldMkLst>
          <pc:docMk/>
          <pc:sldMk cId="1391501368" sldId="6527"/>
        </pc:sldMkLst>
      </pc:sldChg>
      <pc:sldChg chg="add">
        <pc:chgData name="MasInteligencia +" userId="762bed05a648ee82" providerId="LiveId" clId="{0DC6D8A4-8F74-2348-AA9D-7C48D0D711F7}" dt="2024-01-25T09:24:10.328" v="24007"/>
        <pc:sldMkLst>
          <pc:docMk/>
          <pc:sldMk cId="2239254620" sldId="6528"/>
        </pc:sldMkLst>
      </pc:sldChg>
      <pc:sldChg chg="modSp add mod">
        <pc:chgData name="MasInteligencia +" userId="762bed05a648ee82" providerId="LiveId" clId="{0DC6D8A4-8F74-2348-AA9D-7C48D0D711F7}" dt="2024-01-25T18:24:21.800" v="26479"/>
        <pc:sldMkLst>
          <pc:docMk/>
          <pc:sldMk cId="815041515" sldId="6529"/>
        </pc:sldMkLst>
        <pc:spChg chg="mod">
          <ac:chgData name="MasInteligencia +" userId="762bed05a648ee82" providerId="LiveId" clId="{0DC6D8A4-8F74-2348-AA9D-7C48D0D711F7}" dt="2024-01-25T18:24:21.800" v="26479"/>
          <ac:spMkLst>
            <pc:docMk/>
            <pc:sldMk cId="815041515" sldId="6529"/>
            <ac:spMk id="10" creationId="{D83D58B4-B9A1-5813-C37E-21334F688BCC}"/>
          </ac:spMkLst>
        </pc:spChg>
      </pc:sldChg>
      <pc:sldChg chg="modSp add mod">
        <pc:chgData name="MasInteligencia +" userId="762bed05a648ee82" providerId="LiveId" clId="{0DC6D8A4-8F74-2348-AA9D-7C48D0D711F7}" dt="2024-01-25T18:24:40.542" v="26480" actId="207"/>
        <pc:sldMkLst>
          <pc:docMk/>
          <pc:sldMk cId="4276768305" sldId="6530"/>
        </pc:sldMkLst>
        <pc:graphicFrameChg chg="modGraphic">
          <ac:chgData name="MasInteligencia +" userId="762bed05a648ee82" providerId="LiveId" clId="{0DC6D8A4-8F74-2348-AA9D-7C48D0D711F7}" dt="2024-01-25T18:24:40.542" v="26480" actId="207"/>
          <ac:graphicFrameMkLst>
            <pc:docMk/>
            <pc:sldMk cId="4276768305" sldId="6530"/>
            <ac:graphicFrameMk id="2" creationId="{10A1DBA0-E7C3-CA13-0734-55A3AE5115C3}"/>
          </ac:graphicFrameMkLst>
        </pc:graphicFrameChg>
      </pc:sldChg>
      <pc:sldChg chg="add">
        <pc:chgData name="MasInteligencia +" userId="762bed05a648ee82" providerId="LiveId" clId="{0DC6D8A4-8F74-2348-AA9D-7C48D0D711F7}" dt="2024-01-25T09:25:37.795" v="24014"/>
        <pc:sldMkLst>
          <pc:docMk/>
          <pc:sldMk cId="570132270" sldId="6531"/>
        </pc:sldMkLst>
      </pc:sldChg>
      <pc:sldChg chg="add">
        <pc:chgData name="MasInteligencia +" userId="762bed05a648ee82" providerId="LiveId" clId="{0DC6D8A4-8F74-2348-AA9D-7C48D0D711F7}" dt="2024-01-25T09:25:48.394" v="24015"/>
        <pc:sldMkLst>
          <pc:docMk/>
          <pc:sldMk cId="135210679" sldId="6532"/>
        </pc:sldMkLst>
      </pc:sldChg>
      <pc:sldChg chg="add">
        <pc:chgData name="MasInteligencia +" userId="762bed05a648ee82" providerId="LiveId" clId="{0DC6D8A4-8F74-2348-AA9D-7C48D0D711F7}" dt="2024-01-25T09:28:13.599" v="24019"/>
        <pc:sldMkLst>
          <pc:docMk/>
          <pc:sldMk cId="3983348485" sldId="6533"/>
        </pc:sldMkLst>
      </pc:sldChg>
      <pc:sldChg chg="modSp add mod">
        <pc:chgData name="MasInteligencia +" userId="762bed05a648ee82" providerId="LiveId" clId="{0DC6D8A4-8F74-2348-AA9D-7C48D0D711F7}" dt="2024-01-25T18:22:21.280" v="26430" actId="20577"/>
        <pc:sldMkLst>
          <pc:docMk/>
          <pc:sldMk cId="2726517341" sldId="6534"/>
        </pc:sldMkLst>
        <pc:spChg chg="mod">
          <ac:chgData name="MasInteligencia +" userId="762bed05a648ee82" providerId="LiveId" clId="{0DC6D8A4-8F74-2348-AA9D-7C48D0D711F7}" dt="2024-01-25T18:22:21.280" v="26430" actId="20577"/>
          <ac:spMkLst>
            <pc:docMk/>
            <pc:sldMk cId="2726517341" sldId="6534"/>
            <ac:spMk id="2" creationId="{74A421AC-0AFA-EA92-6194-BD2F1AEE252C}"/>
          </ac:spMkLst>
        </pc:spChg>
        <pc:spChg chg="mod">
          <ac:chgData name="MasInteligencia +" userId="762bed05a648ee82" providerId="LiveId" clId="{0DC6D8A4-8F74-2348-AA9D-7C48D0D711F7}" dt="2024-01-25T18:21:36.993" v="26369" actId="1076"/>
          <ac:spMkLst>
            <pc:docMk/>
            <pc:sldMk cId="2726517341" sldId="6534"/>
            <ac:spMk id="10" creationId="{D83D58B4-B9A1-5813-C37E-21334F688BCC}"/>
          </ac:spMkLst>
        </pc:spChg>
      </pc:sldChg>
      <pc:sldChg chg="add">
        <pc:chgData name="MasInteligencia +" userId="762bed05a648ee82" providerId="LiveId" clId="{0DC6D8A4-8F74-2348-AA9D-7C48D0D711F7}" dt="2024-01-25T09:30:36.241" v="24025"/>
        <pc:sldMkLst>
          <pc:docMk/>
          <pc:sldMk cId="1175178628" sldId="6535"/>
        </pc:sldMkLst>
      </pc:sldChg>
      <pc:sldChg chg="addSp delSp modSp new mod">
        <pc:chgData name="MasInteligencia +" userId="762bed05a648ee82" providerId="LiveId" clId="{0DC6D8A4-8F74-2348-AA9D-7C48D0D711F7}" dt="2024-01-25T17:42:21.691" v="25609"/>
        <pc:sldMkLst>
          <pc:docMk/>
          <pc:sldMk cId="3445650963" sldId="6536"/>
        </pc:sldMkLst>
        <pc:spChg chg="del">
          <ac:chgData name="MasInteligencia +" userId="762bed05a648ee82" providerId="LiveId" clId="{0DC6D8A4-8F74-2348-AA9D-7C48D0D711F7}" dt="2024-01-25T17:35:46.661" v="25358" actId="478"/>
          <ac:spMkLst>
            <pc:docMk/>
            <pc:sldMk cId="3445650963" sldId="6536"/>
            <ac:spMk id="2" creationId="{EE8DC3FD-6A3B-B9D0-D1A9-36A2D1A534C5}"/>
          </ac:spMkLst>
        </pc:spChg>
        <pc:spChg chg="add mod">
          <ac:chgData name="MasInteligencia +" userId="762bed05a648ee82" providerId="LiveId" clId="{0DC6D8A4-8F74-2348-AA9D-7C48D0D711F7}" dt="2024-01-25T17:38:55.689" v="25559" actId="5793"/>
          <ac:spMkLst>
            <pc:docMk/>
            <pc:sldMk cId="3445650963" sldId="6536"/>
            <ac:spMk id="5" creationId="{52F79E7E-3579-DEF0-8FBC-2E4B48B3B934}"/>
          </ac:spMkLst>
        </pc:spChg>
        <pc:spChg chg="add mod">
          <ac:chgData name="MasInteligencia +" userId="762bed05a648ee82" providerId="LiveId" clId="{0DC6D8A4-8F74-2348-AA9D-7C48D0D711F7}" dt="2024-01-25T17:42:21.691" v="25609"/>
          <ac:spMkLst>
            <pc:docMk/>
            <pc:sldMk cId="3445650963" sldId="6536"/>
            <ac:spMk id="6" creationId="{A52D5FA6-809D-ED17-3599-8043A0D5D0B4}"/>
          </ac:spMkLst>
        </pc:spChg>
      </pc:sldChg>
      <pc:sldMasterChg chg="delSldLayout">
        <pc:chgData name="MasInteligencia +" userId="762bed05a648ee82" providerId="LiveId" clId="{0DC6D8A4-8F74-2348-AA9D-7C48D0D711F7}" dt="2024-01-24T08:58:09.997" v="4677" actId="2696"/>
        <pc:sldMasterMkLst>
          <pc:docMk/>
          <pc:sldMasterMk cId="3424938679" sldId="2147483954"/>
        </pc:sldMasterMkLst>
        <pc:sldLayoutChg chg="del">
          <pc:chgData name="MasInteligencia +" userId="762bed05a648ee82" providerId="LiveId" clId="{0DC6D8A4-8F74-2348-AA9D-7C48D0D711F7}" dt="2024-01-24T08:58:09.997" v="4677" actId="2696"/>
          <pc:sldLayoutMkLst>
            <pc:docMk/>
            <pc:sldMasterMk cId="3424938679" sldId="2147483954"/>
            <pc:sldLayoutMk cId="3599720698" sldId="2147484016"/>
          </pc:sldLayoutMkLst>
        </pc:sldLayoutChg>
      </pc:sldMasterChg>
    </pc:docChg>
  </pc:docChgLst>
  <pc:docChgLst>
    <pc:chgData name="MasInteligencia +" userId="762bed05a648ee82" providerId="LiveId" clId="{D81CDDBA-BA61-6C4B-B404-A5349B3D553E}"/>
    <pc:docChg chg="undo redo custSel addSld delSld modSld sldOrd">
      <pc:chgData name="MasInteligencia +" userId="762bed05a648ee82" providerId="LiveId" clId="{D81CDDBA-BA61-6C4B-B404-A5349B3D553E}" dt="2024-02-05T09:18:45.221" v="12355" actId="20578"/>
      <pc:docMkLst>
        <pc:docMk/>
      </pc:docMkLst>
      <pc:sldChg chg="addSp delSp modSp add del mod modClrScheme chgLayout">
        <pc:chgData name="MasInteligencia +" userId="762bed05a648ee82" providerId="LiveId" clId="{D81CDDBA-BA61-6C4B-B404-A5349B3D553E}" dt="2024-02-05T08:42:57.684" v="11243" actId="2696"/>
        <pc:sldMkLst>
          <pc:docMk/>
          <pc:sldMk cId="3135228966" sldId="261"/>
        </pc:sldMkLst>
        <pc:spChg chg="mod">
          <ac:chgData name="MasInteligencia +" userId="762bed05a648ee82" providerId="LiveId" clId="{D81CDDBA-BA61-6C4B-B404-A5349B3D553E}" dt="2024-02-03T10:55:18.879" v="6900" actId="27636"/>
          <ac:spMkLst>
            <pc:docMk/>
            <pc:sldMk cId="3135228966" sldId="261"/>
            <ac:spMk id="7" creationId="{ACC5C1DE-61E9-00A2-BA65-D1D0B517ED3A}"/>
          </ac:spMkLst>
        </pc:spChg>
        <pc:spChg chg="mod">
          <ac:chgData name="MasInteligencia +" userId="762bed05a648ee82" providerId="LiveId" clId="{D81CDDBA-BA61-6C4B-B404-A5349B3D553E}" dt="2024-02-05T08:24:59.062" v="11108" actId="20577"/>
          <ac:spMkLst>
            <pc:docMk/>
            <pc:sldMk cId="3135228966" sldId="261"/>
            <ac:spMk id="34" creationId="{FEBFB74A-07D4-B4EC-8BDE-7F1918661C50}"/>
          </ac:spMkLst>
        </pc:spChg>
        <pc:spChg chg="del">
          <ac:chgData name="MasInteligencia +" userId="762bed05a648ee82" providerId="LiveId" clId="{D81CDDBA-BA61-6C4B-B404-A5349B3D553E}" dt="2024-02-05T08:19:39.901" v="10956" actId="478"/>
          <ac:spMkLst>
            <pc:docMk/>
            <pc:sldMk cId="3135228966" sldId="261"/>
            <ac:spMk id="35" creationId="{14B5CBB6-0CF9-F296-C85A-DA1514033179}"/>
          </ac:spMkLst>
        </pc:spChg>
        <pc:spChg chg="del">
          <ac:chgData name="MasInteligencia +" userId="762bed05a648ee82" providerId="LiveId" clId="{D81CDDBA-BA61-6C4B-B404-A5349B3D553E}" dt="2024-02-03T10:55:18.767" v="6899" actId="26606"/>
          <ac:spMkLst>
            <pc:docMk/>
            <pc:sldMk cId="3135228966" sldId="261"/>
            <ac:spMk id="285" creationId="{C0BF9B80-F084-4423-8C1C-E79BE829875F}"/>
          </ac:spMkLst>
        </pc:spChg>
        <pc:spChg chg="del">
          <ac:chgData name="MasInteligencia +" userId="762bed05a648ee82" providerId="LiveId" clId="{D81CDDBA-BA61-6C4B-B404-A5349B3D553E}" dt="2024-02-03T10:55:18.767" v="6899" actId="26606"/>
          <ac:spMkLst>
            <pc:docMk/>
            <pc:sldMk cId="3135228966" sldId="261"/>
            <ac:spMk id="286" creationId="{9626180B-FF05-48CF-BFB3-C95C9B5DAB99}"/>
          </ac:spMkLst>
        </pc:spChg>
        <pc:spChg chg="add mod">
          <ac:chgData name="MasInteligencia +" userId="762bed05a648ee82" providerId="LiveId" clId="{D81CDDBA-BA61-6C4B-B404-A5349B3D553E}" dt="2024-02-03T10:55:18.767" v="6899" actId="26606"/>
          <ac:spMkLst>
            <pc:docMk/>
            <pc:sldMk cId="3135228966" sldId="261"/>
            <ac:spMk id="291" creationId="{620F41DD-8AA9-1711-8CB3-F1A9F0BCA58C}"/>
          </ac:spMkLst>
        </pc:spChg>
        <pc:spChg chg="add mod">
          <ac:chgData name="MasInteligencia +" userId="762bed05a648ee82" providerId="LiveId" clId="{D81CDDBA-BA61-6C4B-B404-A5349B3D553E}" dt="2024-02-03T10:55:18.767" v="6899" actId="26606"/>
          <ac:spMkLst>
            <pc:docMk/>
            <pc:sldMk cId="3135228966" sldId="261"/>
            <ac:spMk id="293" creationId="{1C63A3E6-488D-C678-B918-6B5E6E526CC8}"/>
          </ac:spMkLst>
        </pc:spChg>
        <pc:spChg chg="add mod">
          <ac:chgData name="MasInteligencia +" userId="762bed05a648ee82" providerId="LiveId" clId="{D81CDDBA-BA61-6C4B-B404-A5349B3D553E}" dt="2024-02-03T10:55:18.767" v="6899" actId="26606"/>
          <ac:spMkLst>
            <pc:docMk/>
            <pc:sldMk cId="3135228966" sldId="261"/>
            <ac:spMk id="295" creationId="{69BCDA11-695E-579C-A1FD-011CB50DEE59}"/>
          </ac:spMkLst>
        </pc:spChg>
        <pc:picChg chg="del">
          <ac:chgData name="MasInteligencia +" userId="762bed05a648ee82" providerId="LiveId" clId="{D81CDDBA-BA61-6C4B-B404-A5349B3D553E}" dt="2024-02-03T10:27:24.073" v="6301" actId="21"/>
          <ac:picMkLst>
            <pc:docMk/>
            <pc:sldMk cId="3135228966" sldId="261"/>
            <ac:picMk id="2" creationId="{7F52FA0C-9BC0-2BAB-BB01-3229DF82DEE0}"/>
          </ac:picMkLst>
        </pc:picChg>
        <pc:picChg chg="add del mod">
          <ac:chgData name="MasInteligencia +" userId="762bed05a648ee82" providerId="LiveId" clId="{D81CDDBA-BA61-6C4B-B404-A5349B3D553E}" dt="2024-02-05T08:28:57.160" v="11135" actId="21"/>
          <ac:picMkLst>
            <pc:docMk/>
            <pc:sldMk cId="3135228966" sldId="261"/>
            <ac:picMk id="2" creationId="{922FCB11-5E06-85BA-055F-10F2732AF008}"/>
          </ac:picMkLst>
        </pc:picChg>
        <pc:picChg chg="add del mod">
          <ac:chgData name="MasInteligencia +" userId="762bed05a648ee82" providerId="LiveId" clId="{D81CDDBA-BA61-6C4B-B404-A5349B3D553E}" dt="2024-02-03T10:55:31.982" v="6903" actId="21"/>
          <ac:picMkLst>
            <pc:docMk/>
            <pc:sldMk cId="3135228966" sldId="261"/>
            <ac:picMk id="3" creationId="{2C4B298A-2023-3DF9-6EC7-EB8BF4C38F0E}"/>
          </ac:picMkLst>
        </pc:picChg>
        <pc:picChg chg="add mod">
          <ac:chgData name="MasInteligencia +" userId="762bed05a648ee82" providerId="LiveId" clId="{D81CDDBA-BA61-6C4B-B404-A5349B3D553E}" dt="2024-02-05T08:23:21.175" v="10999" actId="14100"/>
          <ac:picMkLst>
            <pc:docMk/>
            <pc:sldMk cId="3135228966" sldId="261"/>
            <ac:picMk id="3" creationId="{3ECBA9DF-4D61-4485-ACEF-7DEED81DB50F}"/>
          </ac:picMkLst>
        </pc:picChg>
        <pc:picChg chg="add del mod">
          <ac:chgData name="MasInteligencia +" userId="762bed05a648ee82" providerId="LiveId" clId="{D81CDDBA-BA61-6C4B-B404-A5349B3D553E}" dt="2024-02-05T08:31:00.862" v="11156" actId="21"/>
          <ac:picMkLst>
            <pc:docMk/>
            <pc:sldMk cId="3135228966" sldId="261"/>
            <ac:picMk id="4" creationId="{25F989C0-2ADC-342D-FBA4-A668C7BCCB8B}"/>
          </ac:picMkLst>
        </pc:picChg>
        <pc:picChg chg="add del mod">
          <ac:chgData name="MasInteligencia +" userId="762bed05a648ee82" providerId="LiveId" clId="{D81CDDBA-BA61-6C4B-B404-A5349B3D553E}" dt="2024-02-05T08:37:55.994" v="11216" actId="21"/>
          <ac:picMkLst>
            <pc:docMk/>
            <pc:sldMk cId="3135228966" sldId="261"/>
            <ac:picMk id="5" creationId="{2437334A-6B4F-478B-3DD2-E825CC586E10}"/>
          </ac:picMkLst>
        </pc:picChg>
        <pc:picChg chg="mod">
          <ac:chgData name="MasInteligencia +" userId="762bed05a648ee82" providerId="LiveId" clId="{D81CDDBA-BA61-6C4B-B404-A5349B3D553E}" dt="2024-02-03T10:55:18.767" v="6899" actId="26606"/>
          <ac:picMkLst>
            <pc:docMk/>
            <pc:sldMk cId="3135228966" sldId="261"/>
            <ac:picMk id="23" creationId="{361175A1-50A6-031F-E686-953CDB320B43}"/>
          </ac:picMkLst>
        </pc:picChg>
      </pc:sldChg>
      <pc:sldChg chg="addSp delSp modSp del mod">
        <pc:chgData name="MasInteligencia +" userId="762bed05a648ee82" providerId="LiveId" clId="{D81CDDBA-BA61-6C4B-B404-A5349B3D553E}" dt="2024-02-05T08:43:01.988" v="11245" actId="2696"/>
        <pc:sldMkLst>
          <pc:docMk/>
          <pc:sldMk cId="3057904470" sldId="262"/>
        </pc:sldMkLst>
        <pc:spChg chg="del mod">
          <ac:chgData name="MasInteligencia +" userId="762bed05a648ee82" providerId="LiveId" clId="{D81CDDBA-BA61-6C4B-B404-A5349B3D553E}" dt="2024-02-03T10:24:23.376" v="6222" actId="478"/>
          <ac:spMkLst>
            <pc:docMk/>
            <pc:sldMk cId="3057904470" sldId="262"/>
            <ac:spMk id="2" creationId="{B9552F16-BD77-4111-8AA3-69F7E379A987}"/>
          </ac:spMkLst>
        </pc:spChg>
        <pc:spChg chg="add del mod">
          <ac:chgData name="MasInteligencia +" userId="762bed05a648ee82" providerId="LiveId" clId="{D81CDDBA-BA61-6C4B-B404-A5349B3D553E}" dt="2024-02-05T04:18:21.679" v="8685"/>
          <ac:spMkLst>
            <pc:docMk/>
            <pc:sldMk cId="3057904470" sldId="262"/>
            <ac:spMk id="5" creationId="{44DA9661-7E7E-5FF0-CF78-5F54A4298D7E}"/>
          </ac:spMkLst>
        </pc:spChg>
        <pc:spChg chg="del mod">
          <ac:chgData name="MasInteligencia +" userId="762bed05a648ee82" providerId="LiveId" clId="{D81CDDBA-BA61-6C4B-B404-A5349B3D553E}" dt="2024-02-02T10:16:12.949" v="58" actId="478"/>
          <ac:spMkLst>
            <pc:docMk/>
            <pc:sldMk cId="3057904470" sldId="262"/>
            <ac:spMk id="5" creationId="{CA2FAE54-DD8E-A29B-37E2-356A2294415A}"/>
          </ac:spMkLst>
        </pc:spChg>
        <pc:spChg chg="add del mod">
          <ac:chgData name="MasInteligencia +" userId="762bed05a648ee82" providerId="LiveId" clId="{D81CDDBA-BA61-6C4B-B404-A5349B3D553E}" dt="2024-02-05T04:18:23.358" v="8687"/>
          <ac:spMkLst>
            <pc:docMk/>
            <pc:sldMk cId="3057904470" sldId="262"/>
            <ac:spMk id="6" creationId="{16E9C62D-6175-4D89-DF72-429020E1F50C}"/>
          </ac:spMkLst>
        </pc:spChg>
        <pc:spChg chg="del">
          <ac:chgData name="MasInteligencia +" userId="762bed05a648ee82" providerId="LiveId" clId="{D81CDDBA-BA61-6C4B-B404-A5349B3D553E}" dt="2024-02-03T10:47:41.712" v="6865" actId="478"/>
          <ac:spMkLst>
            <pc:docMk/>
            <pc:sldMk cId="3057904470" sldId="262"/>
            <ac:spMk id="6" creationId="{E1844FD2-CA25-835D-22CD-1E8D9B595227}"/>
          </ac:spMkLst>
        </pc:spChg>
        <pc:spChg chg="add del mod">
          <ac:chgData name="MasInteligencia +" userId="762bed05a648ee82" providerId="LiveId" clId="{D81CDDBA-BA61-6C4B-B404-A5349B3D553E}" dt="2024-02-03T10:24:27.224" v="6223" actId="478"/>
          <ac:spMkLst>
            <pc:docMk/>
            <pc:sldMk cId="3057904470" sldId="262"/>
            <ac:spMk id="8" creationId="{40DE925F-EA0B-1031-B0F5-73FC5D80EBF4}"/>
          </ac:spMkLst>
        </pc:spChg>
        <pc:spChg chg="add mod">
          <ac:chgData name="MasInteligencia +" userId="762bed05a648ee82" providerId="LiveId" clId="{D81CDDBA-BA61-6C4B-B404-A5349B3D553E}" dt="2024-02-05T04:18:36.308" v="8690" actId="1076"/>
          <ac:spMkLst>
            <pc:docMk/>
            <pc:sldMk cId="3057904470" sldId="262"/>
            <ac:spMk id="8" creationId="{5AD0698A-987C-B231-92C2-C65A05DA70B2}"/>
          </ac:spMkLst>
        </pc:spChg>
        <pc:spChg chg="add del mod">
          <ac:chgData name="MasInteligencia +" userId="762bed05a648ee82" providerId="LiveId" clId="{D81CDDBA-BA61-6C4B-B404-A5349B3D553E}" dt="2024-02-03T09:50:12.540" v="5974"/>
          <ac:spMkLst>
            <pc:docMk/>
            <pc:sldMk cId="3057904470" sldId="262"/>
            <ac:spMk id="9" creationId="{27F11EFF-CC94-14BC-3297-5A7A5C375B7A}"/>
          </ac:spMkLst>
        </pc:spChg>
        <pc:spChg chg="add del mod">
          <ac:chgData name="MasInteligencia +" userId="762bed05a648ee82" providerId="LiveId" clId="{D81CDDBA-BA61-6C4B-B404-A5349B3D553E}" dt="2024-02-05T08:18:50.109" v="10949" actId="47"/>
          <ac:spMkLst>
            <pc:docMk/>
            <pc:sldMk cId="3057904470" sldId="262"/>
            <ac:spMk id="9" creationId="{8486C403-5A1D-1F51-473E-3D7790500156}"/>
          </ac:spMkLst>
        </pc:spChg>
        <pc:spChg chg="add del mod">
          <ac:chgData name="MasInteligencia +" userId="762bed05a648ee82" providerId="LiveId" clId="{D81CDDBA-BA61-6C4B-B404-A5349B3D553E}" dt="2024-02-03T10:45:23.054" v="6713" actId="478"/>
          <ac:spMkLst>
            <pc:docMk/>
            <pc:sldMk cId="3057904470" sldId="262"/>
            <ac:spMk id="13" creationId="{E13B9294-C389-A156-B230-ECDF7726FA45}"/>
          </ac:spMkLst>
        </pc:spChg>
        <pc:spChg chg="add del mod">
          <ac:chgData name="MasInteligencia +" userId="762bed05a648ee82" providerId="LiveId" clId="{D81CDDBA-BA61-6C4B-B404-A5349B3D553E}" dt="2024-02-03T10:25:33.800" v="6269"/>
          <ac:spMkLst>
            <pc:docMk/>
            <pc:sldMk cId="3057904470" sldId="262"/>
            <ac:spMk id="14" creationId="{F6594F4C-831B-4ABF-56B2-5188F3160233}"/>
          </ac:spMkLst>
        </pc:spChg>
        <pc:spChg chg="add mod">
          <ac:chgData name="MasInteligencia +" userId="762bed05a648ee82" providerId="LiveId" clId="{D81CDDBA-BA61-6C4B-B404-A5349B3D553E}" dt="2024-02-05T08:18:43.203" v="10940" actId="207"/>
          <ac:spMkLst>
            <pc:docMk/>
            <pc:sldMk cId="3057904470" sldId="262"/>
            <ac:spMk id="16" creationId="{4DEF866A-DD5E-3D69-79A2-0A5D63F1B7C2}"/>
          </ac:spMkLst>
        </pc:spChg>
        <pc:spChg chg="add del mod">
          <ac:chgData name="MasInteligencia +" userId="762bed05a648ee82" providerId="LiveId" clId="{D81CDDBA-BA61-6C4B-B404-A5349B3D553E}" dt="2024-02-03T10:47:38.865" v="6864"/>
          <ac:spMkLst>
            <pc:docMk/>
            <pc:sldMk cId="3057904470" sldId="262"/>
            <ac:spMk id="17" creationId="{E0D6B5EB-EF98-33FF-6BB7-CE1BE859842D}"/>
          </ac:spMkLst>
        </pc:spChg>
        <pc:picChg chg="add mod">
          <ac:chgData name="MasInteligencia +" userId="762bed05a648ee82" providerId="LiveId" clId="{D81CDDBA-BA61-6C4B-B404-A5349B3D553E}" dt="2024-02-05T04:07:47.300" v="8607" actId="1076"/>
          <ac:picMkLst>
            <pc:docMk/>
            <pc:sldMk cId="3057904470" sldId="262"/>
            <ac:picMk id="2" creationId="{12BAF65F-6C72-41BE-CCDB-E20FC135CE9A}"/>
          </ac:picMkLst>
        </pc:picChg>
        <pc:picChg chg="add del mod">
          <ac:chgData name="MasInteligencia +" userId="762bed05a648ee82" providerId="LiveId" clId="{D81CDDBA-BA61-6C4B-B404-A5349B3D553E}" dt="2024-02-05T08:14:31.087" v="10351" actId="21"/>
          <ac:picMkLst>
            <pc:docMk/>
            <pc:sldMk cId="3057904470" sldId="262"/>
            <ac:picMk id="4" creationId="{57E0E833-7C2C-91F5-45E7-30BA3220A5EF}"/>
          </ac:picMkLst>
        </pc:picChg>
        <pc:picChg chg="del">
          <ac:chgData name="MasInteligencia +" userId="762bed05a648ee82" providerId="LiveId" clId="{D81CDDBA-BA61-6C4B-B404-A5349B3D553E}" dt="2024-02-03T10:49:57.753" v="6881" actId="478"/>
          <ac:picMkLst>
            <pc:docMk/>
            <pc:sldMk cId="3057904470" sldId="262"/>
            <ac:picMk id="4" creationId="{7D0AB2D3-594E-02EC-092B-46D3BC3208F2}"/>
          </ac:picMkLst>
        </pc:picChg>
        <pc:picChg chg="add del mod">
          <ac:chgData name="MasInteligencia +" userId="762bed05a648ee82" providerId="LiveId" clId="{D81CDDBA-BA61-6C4B-B404-A5349B3D553E}" dt="2024-02-03T10:25:41.277" v="6270" actId="21"/>
          <ac:picMkLst>
            <pc:docMk/>
            <pc:sldMk cId="3057904470" sldId="262"/>
            <ac:picMk id="5" creationId="{162E1525-4AA2-3D42-BDE8-4C4CC9429ED5}"/>
          </ac:picMkLst>
        </pc:picChg>
        <pc:picChg chg="add mod">
          <ac:chgData name="MasInteligencia +" userId="762bed05a648ee82" providerId="LiveId" clId="{D81CDDBA-BA61-6C4B-B404-A5349B3D553E}" dt="2024-02-05T08:18:57.852" v="10953" actId="1076"/>
          <ac:picMkLst>
            <pc:docMk/>
            <pc:sldMk cId="3057904470" sldId="262"/>
            <ac:picMk id="10" creationId="{D3A12157-098C-92B7-81B0-D6A795BA21D1}"/>
          </ac:picMkLst>
        </pc:picChg>
        <pc:picChg chg="add del mod">
          <ac:chgData name="MasInteligencia +" userId="762bed05a648ee82" providerId="LiveId" clId="{D81CDDBA-BA61-6C4B-B404-A5349B3D553E}" dt="2024-02-03T10:15:44.577" v="5987" actId="21"/>
          <ac:picMkLst>
            <pc:docMk/>
            <pc:sldMk cId="3057904470" sldId="262"/>
            <ac:picMk id="10" creationId="{DAE863DC-06FE-23E8-9ABA-78E5B0F6E376}"/>
          </ac:picMkLst>
        </pc:picChg>
        <pc:picChg chg="add del mod">
          <ac:chgData name="MasInteligencia +" userId="762bed05a648ee82" providerId="LiveId" clId="{D81CDDBA-BA61-6C4B-B404-A5349B3D553E}" dt="2024-02-03T10:18:34.326" v="6016" actId="21"/>
          <ac:picMkLst>
            <pc:docMk/>
            <pc:sldMk cId="3057904470" sldId="262"/>
            <ac:picMk id="11" creationId="{46B39858-CB60-DF00-2095-A1B3DF80D8A1}"/>
          </ac:picMkLst>
        </pc:picChg>
        <pc:picChg chg="add del mod">
          <ac:chgData name="MasInteligencia +" userId="762bed05a648ee82" providerId="LiveId" clId="{D81CDDBA-BA61-6C4B-B404-A5349B3D553E}" dt="2024-02-05T08:29:56.222" v="11145" actId="21"/>
          <ac:picMkLst>
            <pc:docMk/>
            <pc:sldMk cId="3057904470" sldId="262"/>
            <ac:picMk id="18" creationId="{981970F6-EB5E-14F7-2D61-73EA938F6366}"/>
          </ac:picMkLst>
        </pc:picChg>
        <pc:picChg chg="add del mod">
          <ac:chgData name="MasInteligencia +" userId="762bed05a648ee82" providerId="LiveId" clId="{D81CDDBA-BA61-6C4B-B404-A5349B3D553E}" dt="2024-02-03T11:00:32.378" v="6929" actId="478"/>
          <ac:picMkLst>
            <pc:docMk/>
            <pc:sldMk cId="3057904470" sldId="262"/>
            <ac:picMk id="19" creationId="{5AD9D386-3956-285D-A53F-26042B45A592}"/>
          </ac:picMkLst>
        </pc:picChg>
        <pc:picChg chg="add del mod">
          <ac:chgData name="MasInteligencia +" userId="762bed05a648ee82" providerId="LiveId" clId="{D81CDDBA-BA61-6C4B-B404-A5349B3D553E}" dt="2024-02-03T11:00:49.087" v="6934" actId="478"/>
          <ac:picMkLst>
            <pc:docMk/>
            <pc:sldMk cId="3057904470" sldId="262"/>
            <ac:picMk id="20" creationId="{EBBADE19-9D2B-32BB-09F3-BF64992C1460}"/>
          </ac:picMkLst>
        </pc:picChg>
        <pc:picChg chg="add mod">
          <ac:chgData name="MasInteligencia +" userId="762bed05a648ee82" providerId="LiveId" clId="{D81CDDBA-BA61-6C4B-B404-A5349B3D553E}" dt="2024-02-03T11:01:23.490" v="6942" actId="1076"/>
          <ac:picMkLst>
            <pc:docMk/>
            <pc:sldMk cId="3057904470" sldId="262"/>
            <ac:picMk id="21" creationId="{179EAC6D-B65E-3D15-1118-1095B33EB7A1}"/>
          </ac:picMkLst>
        </pc:picChg>
        <pc:picChg chg="add mod">
          <ac:chgData name="MasInteligencia +" userId="762bed05a648ee82" providerId="LiveId" clId="{D81CDDBA-BA61-6C4B-B404-A5349B3D553E}" dt="2024-02-05T08:19:43.984" v="10957" actId="1076"/>
          <ac:picMkLst>
            <pc:docMk/>
            <pc:sldMk cId="3057904470" sldId="262"/>
            <ac:picMk id="22" creationId="{A5463AEC-D02D-F5D0-E4EA-A3CA21AC8B60}"/>
          </ac:picMkLst>
        </pc:picChg>
        <pc:picChg chg="add del mod">
          <ac:chgData name="MasInteligencia +" userId="762bed05a648ee82" providerId="LiveId" clId="{D81CDDBA-BA61-6C4B-B404-A5349B3D553E}" dt="2024-02-05T08:29:22.114" v="11140" actId="21"/>
          <ac:picMkLst>
            <pc:docMk/>
            <pc:sldMk cId="3057904470" sldId="262"/>
            <ac:picMk id="23" creationId="{B97387F8-E340-D17D-7802-3E829E6E444A}"/>
          </ac:picMkLst>
        </pc:picChg>
      </pc:sldChg>
      <pc:sldChg chg="delSp modSp del mod">
        <pc:chgData name="MasInteligencia +" userId="762bed05a648ee82" providerId="LiveId" clId="{D81CDDBA-BA61-6C4B-B404-A5349B3D553E}" dt="2024-02-03T10:41:44.519" v="6709" actId="2696"/>
        <pc:sldMkLst>
          <pc:docMk/>
          <pc:sldMk cId="2300284124" sldId="264"/>
        </pc:sldMkLst>
        <pc:spChg chg="mod">
          <ac:chgData name="MasInteligencia +" userId="762bed05a648ee82" providerId="LiveId" clId="{D81CDDBA-BA61-6C4B-B404-A5349B3D553E}" dt="2024-02-02T10:16:57.262" v="125" actId="20577"/>
          <ac:spMkLst>
            <pc:docMk/>
            <pc:sldMk cId="2300284124" sldId="264"/>
            <ac:spMk id="2" creationId="{B9552F16-BD77-4111-8AA3-69F7E379A987}"/>
          </ac:spMkLst>
        </pc:spChg>
        <pc:spChg chg="del">
          <ac:chgData name="MasInteligencia +" userId="762bed05a648ee82" providerId="LiveId" clId="{D81CDDBA-BA61-6C4B-B404-A5349B3D553E}" dt="2024-02-02T10:16:50.504" v="108" actId="478"/>
          <ac:spMkLst>
            <pc:docMk/>
            <pc:sldMk cId="2300284124" sldId="264"/>
            <ac:spMk id="9" creationId="{EE9DCB62-501D-99B2-9ECE-1A2FA042CB1B}"/>
          </ac:spMkLst>
        </pc:spChg>
      </pc:sldChg>
      <pc:sldChg chg="del">
        <pc:chgData name="MasInteligencia +" userId="762bed05a648ee82" providerId="LiveId" clId="{D81CDDBA-BA61-6C4B-B404-A5349B3D553E}" dt="2024-02-02T10:17:48.406" v="144" actId="2696"/>
        <pc:sldMkLst>
          <pc:docMk/>
          <pc:sldMk cId="2979206962" sldId="265"/>
        </pc:sldMkLst>
      </pc:sldChg>
      <pc:sldChg chg="ord">
        <pc:chgData name="MasInteligencia +" userId="762bed05a648ee82" providerId="LiveId" clId="{D81CDDBA-BA61-6C4B-B404-A5349B3D553E}" dt="2024-02-05T09:18:45.221" v="12355" actId="20578"/>
        <pc:sldMkLst>
          <pc:docMk/>
          <pc:sldMk cId="709862571" sldId="266"/>
        </pc:sldMkLst>
      </pc:sldChg>
      <pc:sldChg chg="del">
        <pc:chgData name="MasInteligencia +" userId="762bed05a648ee82" providerId="LiveId" clId="{D81CDDBA-BA61-6C4B-B404-A5349B3D553E}" dt="2024-02-02T10:17:07.334" v="126" actId="2696"/>
        <pc:sldMkLst>
          <pc:docMk/>
          <pc:sldMk cId="1647746119" sldId="267"/>
        </pc:sldMkLst>
      </pc:sldChg>
      <pc:sldChg chg="del">
        <pc:chgData name="MasInteligencia +" userId="762bed05a648ee82" providerId="LiveId" clId="{D81CDDBA-BA61-6C4B-B404-A5349B3D553E}" dt="2024-02-02T10:19:00.029" v="169" actId="2696"/>
        <pc:sldMkLst>
          <pc:docMk/>
          <pc:sldMk cId="3254291333" sldId="269"/>
        </pc:sldMkLst>
      </pc:sldChg>
      <pc:sldChg chg="del">
        <pc:chgData name="MasInteligencia +" userId="762bed05a648ee82" providerId="LiveId" clId="{D81CDDBA-BA61-6C4B-B404-A5349B3D553E}" dt="2024-02-02T10:18:44.247" v="166" actId="2696"/>
        <pc:sldMkLst>
          <pc:docMk/>
          <pc:sldMk cId="1688851244" sldId="270"/>
        </pc:sldMkLst>
      </pc:sldChg>
      <pc:sldChg chg="del">
        <pc:chgData name="MasInteligencia +" userId="762bed05a648ee82" providerId="LiveId" clId="{D81CDDBA-BA61-6C4B-B404-A5349B3D553E}" dt="2024-02-02T10:18:41.066" v="165" actId="2696"/>
        <pc:sldMkLst>
          <pc:docMk/>
          <pc:sldMk cId="1258425897" sldId="271"/>
        </pc:sldMkLst>
      </pc:sldChg>
      <pc:sldChg chg="del">
        <pc:chgData name="MasInteligencia +" userId="762bed05a648ee82" providerId="LiveId" clId="{D81CDDBA-BA61-6C4B-B404-A5349B3D553E}" dt="2024-02-02T10:17:34.073" v="133" actId="2696"/>
        <pc:sldMkLst>
          <pc:docMk/>
          <pc:sldMk cId="3286490039" sldId="289"/>
        </pc:sldMkLst>
      </pc:sldChg>
      <pc:sldChg chg="del">
        <pc:chgData name="MasInteligencia +" userId="762bed05a648ee82" providerId="LiveId" clId="{D81CDDBA-BA61-6C4B-B404-A5349B3D553E}" dt="2024-02-02T10:18:04.112" v="154" actId="2696"/>
        <pc:sldMkLst>
          <pc:docMk/>
          <pc:sldMk cId="1207432386" sldId="293"/>
        </pc:sldMkLst>
      </pc:sldChg>
      <pc:sldChg chg="del">
        <pc:chgData name="MasInteligencia +" userId="762bed05a648ee82" providerId="LiveId" clId="{D81CDDBA-BA61-6C4B-B404-A5349B3D553E}" dt="2024-02-02T10:18:29.784" v="163" actId="2696"/>
        <pc:sldMkLst>
          <pc:docMk/>
          <pc:sldMk cId="1160108742" sldId="294"/>
        </pc:sldMkLst>
      </pc:sldChg>
      <pc:sldChg chg="del">
        <pc:chgData name="MasInteligencia +" userId="762bed05a648ee82" providerId="LiveId" clId="{D81CDDBA-BA61-6C4B-B404-A5349B3D553E}" dt="2024-02-02T10:17:58.652" v="152" actId="2696"/>
        <pc:sldMkLst>
          <pc:docMk/>
          <pc:sldMk cId="2102318327" sldId="295"/>
        </pc:sldMkLst>
      </pc:sldChg>
      <pc:sldChg chg="del">
        <pc:chgData name="MasInteligencia +" userId="762bed05a648ee82" providerId="LiveId" clId="{D81CDDBA-BA61-6C4B-B404-A5349B3D553E}" dt="2024-02-02T10:17:56.498" v="150" actId="2696"/>
        <pc:sldMkLst>
          <pc:docMk/>
          <pc:sldMk cId="3739660935" sldId="296"/>
        </pc:sldMkLst>
      </pc:sldChg>
      <pc:sldChg chg="del">
        <pc:chgData name="MasInteligencia +" userId="762bed05a648ee82" providerId="LiveId" clId="{D81CDDBA-BA61-6C4B-B404-A5349B3D553E}" dt="2024-02-02T10:17:39.708" v="137" actId="2696"/>
        <pc:sldMkLst>
          <pc:docMk/>
          <pc:sldMk cId="2205886822" sldId="298"/>
        </pc:sldMkLst>
      </pc:sldChg>
      <pc:sldChg chg="del">
        <pc:chgData name="MasInteligencia +" userId="762bed05a648ee82" providerId="LiveId" clId="{D81CDDBA-BA61-6C4B-B404-A5349B3D553E}" dt="2024-02-02T10:17:39.986" v="138" actId="2696"/>
        <pc:sldMkLst>
          <pc:docMk/>
          <pc:sldMk cId="2914491834" sldId="299"/>
        </pc:sldMkLst>
      </pc:sldChg>
      <pc:sldChg chg="del">
        <pc:chgData name="MasInteligencia +" userId="762bed05a648ee82" providerId="LiveId" clId="{D81CDDBA-BA61-6C4B-B404-A5349B3D553E}" dt="2024-02-02T10:17:51.504" v="147" actId="2696"/>
        <pc:sldMkLst>
          <pc:docMk/>
          <pc:sldMk cId="4170383291" sldId="300"/>
        </pc:sldMkLst>
      </pc:sldChg>
      <pc:sldChg chg="modSp add mod">
        <pc:chgData name="MasInteligencia +" userId="762bed05a648ee82" providerId="LiveId" clId="{D81CDDBA-BA61-6C4B-B404-A5349B3D553E}" dt="2024-02-05T07:04:52.879" v="10142" actId="1076"/>
        <pc:sldMkLst>
          <pc:docMk/>
          <pc:sldMk cId="3360772991" sldId="301"/>
        </pc:sldMkLst>
        <pc:picChg chg="mod">
          <ac:chgData name="MasInteligencia +" userId="762bed05a648ee82" providerId="LiveId" clId="{D81CDDBA-BA61-6C4B-B404-A5349B3D553E}" dt="2024-02-05T07:04:52.879" v="10142" actId="1076"/>
          <ac:picMkLst>
            <pc:docMk/>
            <pc:sldMk cId="3360772991" sldId="301"/>
            <ac:picMk id="2" creationId="{170B91B3-2EC6-883D-FAE4-AE0C2C34AD8B}"/>
          </ac:picMkLst>
        </pc:picChg>
      </pc:sldChg>
      <pc:sldChg chg="del">
        <pc:chgData name="MasInteligencia +" userId="762bed05a648ee82" providerId="LiveId" clId="{D81CDDBA-BA61-6C4B-B404-A5349B3D553E}" dt="2024-02-02T10:18:02.532" v="153" actId="2696"/>
        <pc:sldMkLst>
          <pc:docMk/>
          <pc:sldMk cId="1999109311" sldId="302"/>
        </pc:sldMkLst>
      </pc:sldChg>
      <pc:sldChg chg="del">
        <pc:chgData name="MasInteligencia +" userId="762bed05a648ee82" providerId="LiveId" clId="{D81CDDBA-BA61-6C4B-B404-A5349B3D553E}" dt="2024-02-02T10:17:57.854" v="151" actId="2696"/>
        <pc:sldMkLst>
          <pc:docMk/>
          <pc:sldMk cId="4238602742" sldId="303"/>
        </pc:sldMkLst>
      </pc:sldChg>
      <pc:sldChg chg="del">
        <pc:chgData name="MasInteligencia +" userId="762bed05a648ee82" providerId="LiveId" clId="{D81CDDBA-BA61-6C4B-B404-A5349B3D553E}" dt="2024-02-02T10:18:20.841" v="160" actId="2696"/>
        <pc:sldMkLst>
          <pc:docMk/>
          <pc:sldMk cId="2699271598" sldId="305"/>
        </pc:sldMkLst>
      </pc:sldChg>
      <pc:sldChg chg="del">
        <pc:chgData name="MasInteligencia +" userId="762bed05a648ee82" providerId="LiveId" clId="{D81CDDBA-BA61-6C4B-B404-A5349B3D553E}" dt="2024-02-02T10:17:35.374" v="134" actId="2696"/>
        <pc:sldMkLst>
          <pc:docMk/>
          <pc:sldMk cId="1551144784" sldId="306"/>
        </pc:sldMkLst>
      </pc:sldChg>
      <pc:sldChg chg="del">
        <pc:chgData name="MasInteligencia +" userId="762bed05a648ee82" providerId="LiveId" clId="{D81CDDBA-BA61-6C4B-B404-A5349B3D553E}" dt="2024-02-05T03:51:52.695" v="8558" actId="2696"/>
        <pc:sldMkLst>
          <pc:docMk/>
          <pc:sldMk cId="1278583480" sldId="307"/>
        </pc:sldMkLst>
      </pc:sldChg>
      <pc:sldChg chg="del">
        <pc:chgData name="MasInteligencia +" userId="762bed05a648ee82" providerId="LiveId" clId="{D81CDDBA-BA61-6C4B-B404-A5349B3D553E}" dt="2024-02-02T10:17:53.567" v="148" actId="2696"/>
        <pc:sldMkLst>
          <pc:docMk/>
          <pc:sldMk cId="271589009" sldId="309"/>
        </pc:sldMkLst>
      </pc:sldChg>
      <pc:sldChg chg="del">
        <pc:chgData name="MasInteligencia +" userId="762bed05a648ee82" providerId="LiveId" clId="{D81CDDBA-BA61-6C4B-B404-A5349B3D553E}" dt="2024-02-05T05:29:37.187" v="10124" actId="2696"/>
        <pc:sldMkLst>
          <pc:docMk/>
          <pc:sldMk cId="2481624606" sldId="311"/>
        </pc:sldMkLst>
      </pc:sldChg>
      <pc:sldChg chg="delSp modSp del mod ord">
        <pc:chgData name="MasInteligencia +" userId="762bed05a648ee82" providerId="LiveId" clId="{D81CDDBA-BA61-6C4B-B404-A5349B3D553E}" dt="2024-02-04T10:53:49.320" v="8416" actId="2696"/>
        <pc:sldMkLst>
          <pc:docMk/>
          <pc:sldMk cId="4095119141" sldId="313"/>
        </pc:sldMkLst>
        <pc:spChg chg="del">
          <ac:chgData name="MasInteligencia +" userId="762bed05a648ee82" providerId="LiveId" clId="{D81CDDBA-BA61-6C4B-B404-A5349B3D553E}" dt="2024-02-04T10:46:20.274" v="8185" actId="478"/>
          <ac:spMkLst>
            <pc:docMk/>
            <pc:sldMk cId="4095119141" sldId="313"/>
            <ac:spMk id="17" creationId="{BBC42458-8B76-5E39-5B24-2FF8517D5F56}"/>
          </ac:spMkLst>
        </pc:spChg>
        <pc:grpChg chg="mod">
          <ac:chgData name="MasInteligencia +" userId="762bed05a648ee82" providerId="LiveId" clId="{D81CDDBA-BA61-6C4B-B404-A5349B3D553E}" dt="2024-02-04T10:46:30.801" v="8188" actId="14100"/>
          <ac:grpSpMkLst>
            <pc:docMk/>
            <pc:sldMk cId="4095119141" sldId="313"/>
            <ac:grpSpMk id="20" creationId="{049E5B7C-F3C6-A0FE-4D8B-07EF327E3DE4}"/>
          </ac:grpSpMkLst>
        </pc:grpChg>
      </pc:sldChg>
      <pc:sldChg chg="addSp modSp del">
        <pc:chgData name="MasInteligencia +" userId="762bed05a648ee82" providerId="LiveId" clId="{D81CDDBA-BA61-6C4B-B404-A5349B3D553E}" dt="2024-02-05T03:51:59.516" v="8559" actId="2696"/>
        <pc:sldMkLst>
          <pc:docMk/>
          <pc:sldMk cId="3219665455" sldId="315"/>
        </pc:sldMkLst>
        <pc:spChg chg="add mod">
          <ac:chgData name="MasInteligencia +" userId="762bed05a648ee82" providerId="LiveId" clId="{D81CDDBA-BA61-6C4B-B404-A5349B3D553E}" dt="2024-02-03T11:09:24.129" v="6948" actId="767"/>
          <ac:spMkLst>
            <pc:docMk/>
            <pc:sldMk cId="3219665455" sldId="315"/>
            <ac:spMk id="2" creationId="{20FFD1DB-D96E-2E11-994D-FFDE2470BCDD}"/>
          </ac:spMkLst>
        </pc:spChg>
      </pc:sldChg>
      <pc:sldChg chg="del">
        <pc:chgData name="MasInteligencia +" userId="762bed05a648ee82" providerId="LiveId" clId="{D81CDDBA-BA61-6C4B-B404-A5349B3D553E}" dt="2024-02-02T10:17:44.701" v="142" actId="2696"/>
        <pc:sldMkLst>
          <pc:docMk/>
          <pc:sldMk cId="2504463988" sldId="316"/>
        </pc:sldMkLst>
      </pc:sldChg>
      <pc:sldChg chg="del">
        <pc:chgData name="MasInteligencia +" userId="762bed05a648ee82" providerId="LiveId" clId="{D81CDDBA-BA61-6C4B-B404-A5349B3D553E}" dt="2024-02-02T10:17:43.903" v="141" actId="2696"/>
        <pc:sldMkLst>
          <pc:docMk/>
          <pc:sldMk cId="2249719148" sldId="317"/>
        </pc:sldMkLst>
      </pc:sldChg>
      <pc:sldChg chg="del">
        <pc:chgData name="MasInteligencia +" userId="762bed05a648ee82" providerId="LiveId" clId="{D81CDDBA-BA61-6C4B-B404-A5349B3D553E}" dt="2024-02-02T10:17:42.701" v="140" actId="2696"/>
        <pc:sldMkLst>
          <pc:docMk/>
          <pc:sldMk cId="1790500525" sldId="318"/>
        </pc:sldMkLst>
      </pc:sldChg>
      <pc:sldChg chg="del">
        <pc:chgData name="MasInteligencia +" userId="762bed05a648ee82" providerId="LiveId" clId="{D81CDDBA-BA61-6C4B-B404-A5349B3D553E}" dt="2024-02-02T10:17:41.977" v="139" actId="2696"/>
        <pc:sldMkLst>
          <pc:docMk/>
          <pc:sldMk cId="4250920828" sldId="319"/>
        </pc:sldMkLst>
      </pc:sldChg>
      <pc:sldChg chg="addSp delSp modSp add mod ord delAnim modAnim">
        <pc:chgData name="MasInteligencia +" userId="762bed05a648ee82" providerId="LiveId" clId="{D81CDDBA-BA61-6C4B-B404-A5349B3D553E}" dt="2024-02-05T09:11:41.211" v="12230" actId="20577"/>
        <pc:sldMkLst>
          <pc:docMk/>
          <pc:sldMk cId="2844743842" sldId="6381"/>
        </pc:sldMkLst>
        <pc:spChg chg="del">
          <ac:chgData name="MasInteligencia +" userId="762bed05a648ee82" providerId="LiveId" clId="{D81CDDBA-BA61-6C4B-B404-A5349B3D553E}" dt="2024-02-05T08:50:50.639" v="11308" actId="478"/>
          <ac:spMkLst>
            <pc:docMk/>
            <pc:sldMk cId="2844743842" sldId="6381"/>
            <ac:spMk id="37" creationId="{33B9F2B1-64EB-4913-8655-C62CAD37B6D7}"/>
          </ac:spMkLst>
        </pc:spChg>
        <pc:spChg chg="add del mod">
          <ac:chgData name="MasInteligencia +" userId="762bed05a648ee82" providerId="LiveId" clId="{D81CDDBA-BA61-6C4B-B404-A5349B3D553E}" dt="2024-02-05T08:50:58.416" v="11311"/>
          <ac:spMkLst>
            <pc:docMk/>
            <pc:sldMk cId="2844743842" sldId="6381"/>
            <ac:spMk id="38" creationId="{3923DB42-87D9-33E2-A488-D4B7B6ED3B9B}"/>
          </ac:spMkLst>
        </pc:spChg>
        <pc:spChg chg="add del mod">
          <ac:chgData name="MasInteligencia +" userId="762bed05a648ee82" providerId="LiveId" clId="{D81CDDBA-BA61-6C4B-B404-A5349B3D553E}" dt="2024-02-05T08:53:14.474" v="11493"/>
          <ac:spMkLst>
            <pc:docMk/>
            <pc:sldMk cId="2844743842" sldId="6381"/>
            <ac:spMk id="39" creationId="{B60519C1-D25D-53D2-CE8F-69E15DAA46E5}"/>
          </ac:spMkLst>
        </pc:spChg>
        <pc:spChg chg="add del mod">
          <ac:chgData name="MasInteligencia +" userId="762bed05a648ee82" providerId="LiveId" clId="{D81CDDBA-BA61-6C4B-B404-A5349B3D553E}" dt="2024-02-05T09:01:52.850" v="12062" actId="478"/>
          <ac:spMkLst>
            <pc:docMk/>
            <pc:sldMk cId="2844743842" sldId="6381"/>
            <ac:spMk id="42" creationId="{CA4512A4-A15A-BE10-9330-ABFEBC4F6581}"/>
          </ac:spMkLst>
        </pc:spChg>
        <pc:spChg chg="add mod">
          <ac:chgData name="MasInteligencia +" userId="762bed05a648ee82" providerId="LiveId" clId="{D81CDDBA-BA61-6C4B-B404-A5349B3D553E}" dt="2024-02-05T09:11:41.211" v="12230" actId="20577"/>
          <ac:spMkLst>
            <pc:docMk/>
            <pc:sldMk cId="2844743842" sldId="6381"/>
            <ac:spMk id="43" creationId="{09255CB1-4286-BFF8-F128-880ABD784B48}"/>
          </ac:spMkLst>
        </pc:spChg>
        <pc:spChg chg="mod">
          <ac:chgData name="MasInteligencia +" userId="762bed05a648ee82" providerId="LiveId" clId="{D81CDDBA-BA61-6C4B-B404-A5349B3D553E}" dt="2024-02-05T09:02:16.064" v="12097" actId="20577"/>
          <ac:spMkLst>
            <pc:docMk/>
            <pc:sldMk cId="2844743842" sldId="6381"/>
            <ac:spMk id="44" creationId="{2780FAB4-05F6-44F3-BC1C-AB650893E9AF}"/>
          </ac:spMkLst>
        </pc:spChg>
        <pc:spChg chg="del mod">
          <ac:chgData name="MasInteligencia +" userId="762bed05a648ee82" providerId="LiveId" clId="{D81CDDBA-BA61-6C4B-B404-A5349B3D553E}" dt="2024-02-03T11:13:05.938" v="6955" actId="478"/>
          <ac:spMkLst>
            <pc:docMk/>
            <pc:sldMk cId="2844743842" sldId="6381"/>
            <ac:spMk id="45" creationId="{34B3162F-E4DF-4FE9-99A4-283BF555085B}"/>
          </ac:spMkLst>
        </pc:spChg>
        <pc:picChg chg="del">
          <ac:chgData name="MasInteligencia +" userId="762bed05a648ee82" providerId="LiveId" clId="{D81CDDBA-BA61-6C4B-B404-A5349B3D553E}" dt="2024-02-03T11:13:00.728" v="6953" actId="478"/>
          <ac:picMkLst>
            <pc:docMk/>
            <pc:sldMk cId="2844743842" sldId="6381"/>
            <ac:picMk id="43" creationId="{7DF9553B-7B89-458F-8C4F-FD1E5EB9F11B}"/>
          </ac:picMkLst>
        </pc:picChg>
        <pc:picChg chg="del mod">
          <ac:chgData name="MasInteligencia +" userId="762bed05a648ee82" providerId="LiveId" clId="{D81CDDBA-BA61-6C4B-B404-A5349B3D553E}" dt="2024-02-05T08:56:37.841" v="11665" actId="478"/>
          <ac:picMkLst>
            <pc:docMk/>
            <pc:sldMk cId="2844743842" sldId="6381"/>
            <ac:picMk id="46" creationId="{62FD29E4-CA46-144C-B891-5CEAD32152D5}"/>
          </ac:picMkLst>
        </pc:picChg>
      </pc:sldChg>
      <pc:sldChg chg="addSp delSp modSp add mod">
        <pc:chgData name="MasInteligencia +" userId="762bed05a648ee82" providerId="LiveId" clId="{D81CDDBA-BA61-6C4B-B404-A5349B3D553E}" dt="2024-02-05T09:11:59.642" v="12285" actId="20577"/>
        <pc:sldMkLst>
          <pc:docMk/>
          <pc:sldMk cId="3145393662" sldId="6383"/>
        </pc:sldMkLst>
        <pc:spChg chg="add del mod">
          <ac:chgData name="MasInteligencia +" userId="762bed05a648ee82" providerId="LiveId" clId="{D81CDDBA-BA61-6C4B-B404-A5349B3D553E}" dt="2024-02-05T08:57:44.458" v="11718"/>
          <ac:spMkLst>
            <pc:docMk/>
            <pc:sldMk cId="3145393662" sldId="6383"/>
            <ac:spMk id="3" creationId="{6C53CD58-681C-BD7D-1037-0D86C89F06D8}"/>
          </ac:spMkLst>
        </pc:spChg>
        <pc:spChg chg="add del mod">
          <ac:chgData name="MasInteligencia +" userId="762bed05a648ee82" providerId="LiveId" clId="{D81CDDBA-BA61-6C4B-B404-A5349B3D553E}" dt="2024-02-05T09:02:29.874" v="12098" actId="478"/>
          <ac:spMkLst>
            <pc:docMk/>
            <pc:sldMk cId="3145393662" sldId="6383"/>
            <ac:spMk id="4" creationId="{6058F890-D213-93CE-6350-DC16357B638C}"/>
          </ac:spMkLst>
        </pc:spChg>
        <pc:spChg chg="add del mod">
          <ac:chgData name="MasInteligencia +" userId="762bed05a648ee82" providerId="LiveId" clId="{D81CDDBA-BA61-6C4B-B404-A5349B3D553E}" dt="2024-02-05T09:02:37.311" v="12101"/>
          <ac:spMkLst>
            <pc:docMk/>
            <pc:sldMk cId="3145393662" sldId="6383"/>
            <ac:spMk id="5" creationId="{FA63D9E5-0ED2-8983-7F89-2323936E518F}"/>
          </ac:spMkLst>
        </pc:spChg>
        <pc:spChg chg="add mod">
          <ac:chgData name="MasInteligencia +" userId="762bed05a648ee82" providerId="LiveId" clId="{D81CDDBA-BA61-6C4B-B404-A5349B3D553E}" dt="2024-02-05T09:04:08.992" v="12181" actId="20577"/>
          <ac:spMkLst>
            <pc:docMk/>
            <pc:sldMk cId="3145393662" sldId="6383"/>
            <ac:spMk id="8" creationId="{D2C07D90-33DD-F653-34CE-B688D86DF098}"/>
          </ac:spMkLst>
        </pc:spChg>
        <pc:spChg chg="mod">
          <ac:chgData name="MasInteligencia +" userId="762bed05a648ee82" providerId="LiveId" clId="{D81CDDBA-BA61-6C4B-B404-A5349B3D553E}" dt="2024-02-05T09:11:59.642" v="12285" actId="20577"/>
          <ac:spMkLst>
            <pc:docMk/>
            <pc:sldMk cId="3145393662" sldId="6383"/>
            <ac:spMk id="37" creationId="{33B9F2B1-64EB-4913-8655-C62CAD37B6D7}"/>
          </ac:spMkLst>
        </pc:spChg>
      </pc:sldChg>
      <pc:sldChg chg="modSp add mod">
        <pc:chgData name="MasInteligencia +" userId="762bed05a648ee82" providerId="LiveId" clId="{D81CDDBA-BA61-6C4B-B404-A5349B3D553E}" dt="2024-02-05T07:08:09.150" v="10224" actId="1076"/>
        <pc:sldMkLst>
          <pc:docMk/>
          <pc:sldMk cId="1120990700" sldId="6384"/>
        </pc:sldMkLst>
        <pc:spChg chg="mod">
          <ac:chgData name="MasInteligencia +" userId="762bed05a648ee82" providerId="LiveId" clId="{D81CDDBA-BA61-6C4B-B404-A5349B3D553E}" dt="2024-02-05T07:08:09.150" v="10224" actId="1076"/>
          <ac:spMkLst>
            <pc:docMk/>
            <pc:sldMk cId="1120990700" sldId="6384"/>
            <ac:spMk id="48" creationId="{1856DD01-93FB-4610-8155-B1518208FCCF}"/>
          </ac:spMkLst>
        </pc:spChg>
        <pc:spChg chg="mod">
          <ac:chgData name="MasInteligencia +" userId="762bed05a648ee82" providerId="LiveId" clId="{D81CDDBA-BA61-6C4B-B404-A5349B3D553E}" dt="2024-02-05T07:07:54.304" v="10223" actId="20577"/>
          <ac:spMkLst>
            <pc:docMk/>
            <pc:sldMk cId="1120990700" sldId="6384"/>
            <ac:spMk id="54" creationId="{4314F597-D059-42F6-A1B0-FF21F870C2BD}"/>
          </ac:spMkLst>
        </pc:spChg>
      </pc:sldChg>
      <pc:sldChg chg="delSp modSp add mod">
        <pc:chgData name="MasInteligencia +" userId="762bed05a648ee82" providerId="LiveId" clId="{D81CDDBA-BA61-6C4B-B404-A5349B3D553E}" dt="2024-02-05T08:12:31.803" v="10340" actId="478"/>
        <pc:sldMkLst>
          <pc:docMk/>
          <pc:sldMk cId="2764427838" sldId="6406"/>
        </pc:sldMkLst>
        <pc:spChg chg="mod">
          <ac:chgData name="MasInteligencia +" userId="762bed05a648ee82" providerId="LiveId" clId="{D81CDDBA-BA61-6C4B-B404-A5349B3D553E}" dt="2024-02-05T08:12:17.440" v="10338" actId="20577"/>
          <ac:spMkLst>
            <pc:docMk/>
            <pc:sldMk cId="2764427838" sldId="6406"/>
            <ac:spMk id="4" creationId="{BF69AEE0-6157-9910-9D59-D349D49A3498}"/>
          </ac:spMkLst>
        </pc:spChg>
        <pc:picChg chg="del">
          <ac:chgData name="MasInteligencia +" userId="762bed05a648ee82" providerId="LiveId" clId="{D81CDDBA-BA61-6C4B-B404-A5349B3D553E}" dt="2024-02-05T08:12:31.803" v="10340" actId="478"/>
          <ac:picMkLst>
            <pc:docMk/>
            <pc:sldMk cId="2764427838" sldId="6406"/>
            <ac:picMk id="2" creationId="{CB9C423E-E2A1-C137-3241-B1F89AD56D81}"/>
          </ac:picMkLst>
        </pc:picChg>
        <pc:picChg chg="del">
          <ac:chgData name="MasInteligencia +" userId="762bed05a648ee82" providerId="LiveId" clId="{D81CDDBA-BA61-6C4B-B404-A5349B3D553E}" dt="2024-02-05T08:12:30.080" v="10339" actId="478"/>
          <ac:picMkLst>
            <pc:docMk/>
            <pc:sldMk cId="2764427838" sldId="6406"/>
            <ac:picMk id="3" creationId="{1ACCEC85-0586-85C9-A12A-7073E99ABC48}"/>
          </ac:picMkLst>
        </pc:picChg>
      </pc:sldChg>
      <pc:sldChg chg="add">
        <pc:chgData name="MasInteligencia +" userId="762bed05a648ee82" providerId="LiveId" clId="{D81CDDBA-BA61-6C4B-B404-A5349B3D553E}" dt="2024-02-03T11:12:39.476" v="6952"/>
        <pc:sldMkLst>
          <pc:docMk/>
          <pc:sldMk cId="425394388" sldId="6407"/>
        </pc:sldMkLst>
      </pc:sldChg>
      <pc:sldChg chg="del">
        <pc:chgData name="MasInteligencia +" userId="762bed05a648ee82" providerId="LiveId" clId="{D81CDDBA-BA61-6C4B-B404-A5349B3D553E}" dt="2024-02-02T10:18:18.263" v="157" actId="2696"/>
        <pc:sldMkLst>
          <pc:docMk/>
          <pc:sldMk cId="102649589" sldId="6461"/>
        </pc:sldMkLst>
      </pc:sldChg>
      <pc:sldChg chg="del">
        <pc:chgData name="MasInteligencia +" userId="762bed05a648ee82" providerId="LiveId" clId="{D81CDDBA-BA61-6C4B-B404-A5349B3D553E}" dt="2024-02-02T10:18:39.776" v="164" actId="2696"/>
        <pc:sldMkLst>
          <pc:docMk/>
          <pc:sldMk cId="3172243253" sldId="6483"/>
        </pc:sldMkLst>
      </pc:sldChg>
      <pc:sldChg chg="del">
        <pc:chgData name="MasInteligencia +" userId="762bed05a648ee82" providerId="LiveId" clId="{D81CDDBA-BA61-6C4B-B404-A5349B3D553E}" dt="2024-02-02T10:17:50.904" v="146" actId="2696"/>
        <pc:sldMkLst>
          <pc:docMk/>
          <pc:sldMk cId="2027889566" sldId="6496"/>
        </pc:sldMkLst>
      </pc:sldChg>
      <pc:sldChg chg="del">
        <pc:chgData name="MasInteligencia +" userId="762bed05a648ee82" providerId="LiveId" clId="{D81CDDBA-BA61-6C4B-B404-A5349B3D553E}" dt="2024-02-02T10:18:26.257" v="162" actId="2696"/>
        <pc:sldMkLst>
          <pc:docMk/>
          <pc:sldMk cId="1267814151" sldId="6502"/>
        </pc:sldMkLst>
      </pc:sldChg>
      <pc:sldChg chg="del">
        <pc:chgData name="MasInteligencia +" userId="762bed05a648ee82" providerId="LiveId" clId="{D81CDDBA-BA61-6C4B-B404-A5349B3D553E}" dt="2024-02-02T10:17:37.834" v="136" actId="2696"/>
        <pc:sldMkLst>
          <pc:docMk/>
          <pc:sldMk cId="3968759709" sldId="6503"/>
        </pc:sldMkLst>
      </pc:sldChg>
      <pc:sldChg chg="del">
        <pc:chgData name="MasInteligencia +" userId="762bed05a648ee82" providerId="LiveId" clId="{D81CDDBA-BA61-6C4B-B404-A5349B3D553E}" dt="2024-02-02T10:17:36.622" v="135" actId="2696"/>
        <pc:sldMkLst>
          <pc:docMk/>
          <pc:sldMk cId="2310525764" sldId="6505"/>
        </pc:sldMkLst>
      </pc:sldChg>
      <pc:sldChg chg="addSp delSp modSp mod ord modClrScheme modAnim chgLayout">
        <pc:chgData name="MasInteligencia +" userId="762bed05a648ee82" providerId="LiveId" clId="{D81CDDBA-BA61-6C4B-B404-A5349B3D553E}" dt="2024-02-05T05:13:58.637" v="9640" actId="20577"/>
        <pc:sldMkLst>
          <pc:docMk/>
          <pc:sldMk cId="3808497387" sldId="6506"/>
        </pc:sldMkLst>
        <pc:spChg chg="del mod">
          <ac:chgData name="MasInteligencia +" userId="762bed05a648ee82" providerId="LiveId" clId="{D81CDDBA-BA61-6C4B-B404-A5349B3D553E}" dt="2024-02-05T03:50:25.764" v="8550" actId="478"/>
          <ac:spMkLst>
            <pc:docMk/>
            <pc:sldMk cId="3808497387" sldId="6506"/>
            <ac:spMk id="2" creationId="{41C4D852-5A37-A8E7-4EF5-EDE319CAE4F6}"/>
          </ac:spMkLst>
        </pc:spChg>
        <pc:spChg chg="mod ord">
          <ac:chgData name="MasInteligencia +" userId="762bed05a648ee82" providerId="LiveId" clId="{D81CDDBA-BA61-6C4B-B404-A5349B3D553E}" dt="2024-02-03T09:17:12.251" v="5962" actId="26606"/>
          <ac:spMkLst>
            <pc:docMk/>
            <pc:sldMk cId="3808497387" sldId="6506"/>
            <ac:spMk id="3" creationId="{76467529-26AB-A0C3-4980-0E7D7A7C1F04}"/>
          </ac:spMkLst>
        </pc:spChg>
        <pc:spChg chg="mod ord">
          <ac:chgData name="MasInteligencia +" userId="762bed05a648ee82" providerId="LiveId" clId="{D81CDDBA-BA61-6C4B-B404-A5349B3D553E}" dt="2024-02-05T05:13:58.637" v="9640" actId="20577"/>
          <ac:spMkLst>
            <pc:docMk/>
            <pc:sldMk cId="3808497387" sldId="6506"/>
            <ac:spMk id="5" creationId="{971939B9-33D0-D7D9-1001-51EB0E84BEBB}"/>
          </ac:spMkLst>
        </pc:spChg>
        <pc:spChg chg="mod ord">
          <ac:chgData name="MasInteligencia +" userId="762bed05a648ee82" providerId="LiveId" clId="{D81CDDBA-BA61-6C4B-B404-A5349B3D553E}" dt="2024-02-03T09:17:12.251" v="5962" actId="26606"/>
          <ac:spMkLst>
            <pc:docMk/>
            <pc:sldMk cId="3808497387" sldId="6506"/>
            <ac:spMk id="6" creationId="{FA6523DD-FA67-ADF6-CD9A-13DEB9FF3998}"/>
          </ac:spMkLst>
        </pc:spChg>
        <pc:spChg chg="mod ord">
          <ac:chgData name="MasInteligencia +" userId="762bed05a648ee82" providerId="LiveId" clId="{D81CDDBA-BA61-6C4B-B404-A5349B3D553E}" dt="2024-02-03T09:17:12.251" v="5962" actId="26606"/>
          <ac:spMkLst>
            <pc:docMk/>
            <pc:sldMk cId="3808497387" sldId="6506"/>
            <ac:spMk id="7" creationId="{0B1A6E19-47CC-A6D5-B498-562A01F74889}"/>
          </ac:spMkLst>
        </pc:spChg>
        <pc:spChg chg="del mod ord">
          <ac:chgData name="MasInteligencia +" userId="762bed05a648ee82" providerId="LiveId" clId="{D81CDDBA-BA61-6C4B-B404-A5349B3D553E}" dt="2024-02-05T05:13:30.300" v="9626" actId="478"/>
          <ac:spMkLst>
            <pc:docMk/>
            <pc:sldMk cId="3808497387" sldId="6506"/>
            <ac:spMk id="8" creationId="{16978320-B95B-E96C-7212-DA1EB1B9022D}"/>
          </ac:spMkLst>
        </pc:spChg>
        <pc:spChg chg="mod ord">
          <ac:chgData name="MasInteligencia +" userId="762bed05a648ee82" providerId="LiveId" clId="{D81CDDBA-BA61-6C4B-B404-A5349B3D553E}" dt="2024-02-04T07:24:39.133" v="8068" actId="115"/>
          <ac:spMkLst>
            <pc:docMk/>
            <pc:sldMk cId="3808497387" sldId="6506"/>
            <ac:spMk id="9" creationId="{AEBFEE4D-6B71-68FF-EA24-759396204D4E}"/>
          </ac:spMkLst>
        </pc:spChg>
        <pc:spChg chg="mod ord">
          <ac:chgData name="MasInteligencia +" userId="762bed05a648ee82" providerId="LiveId" clId="{D81CDDBA-BA61-6C4B-B404-A5349B3D553E}" dt="2024-02-04T07:12:35.990" v="8064" actId="20577"/>
          <ac:spMkLst>
            <pc:docMk/>
            <pc:sldMk cId="3808497387" sldId="6506"/>
            <ac:spMk id="10" creationId="{4F0B856B-E5F2-0255-C58D-0C9B1F524CD2}"/>
          </ac:spMkLst>
        </pc:spChg>
        <pc:spChg chg="add del mod">
          <ac:chgData name="MasInteligencia +" userId="762bed05a648ee82" providerId="LiveId" clId="{D81CDDBA-BA61-6C4B-B404-A5349B3D553E}" dt="2024-02-03T10:16:09.253" v="5996"/>
          <ac:spMkLst>
            <pc:docMk/>
            <pc:sldMk cId="3808497387" sldId="6506"/>
            <ac:spMk id="11" creationId="{4EC0177B-7CCA-A126-81F6-040A3612C297}"/>
          </ac:spMkLst>
        </pc:spChg>
        <pc:spChg chg="add del mod">
          <ac:chgData name="MasInteligencia +" userId="762bed05a648ee82" providerId="LiveId" clId="{D81CDDBA-BA61-6C4B-B404-A5349B3D553E}" dt="2024-02-05T03:50:30.795" v="8551" actId="478"/>
          <ac:spMkLst>
            <pc:docMk/>
            <pc:sldMk cId="3808497387" sldId="6506"/>
            <ac:spMk id="11" creationId="{AA8BAFCD-069F-C1CB-BB6B-6864EA247E80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12" creationId="{9770ACFB-7F62-971C-3C26-1B3EE884C0CE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13" creationId="{188C414B-D0D0-7BAA-BDCA-E0860E28FBCC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14" creationId="{5BCA1D86-9C8F-355A-2E3F-AC15FDCBB955}"/>
          </ac:spMkLst>
        </pc:spChg>
        <pc:spChg chg="add del mod">
          <ac:chgData name="MasInteligencia +" userId="762bed05a648ee82" providerId="LiveId" clId="{D81CDDBA-BA61-6C4B-B404-A5349B3D553E}" dt="2024-02-03T09:11:38.425" v="5336" actId="26606"/>
          <ac:spMkLst>
            <pc:docMk/>
            <pc:sldMk cId="3808497387" sldId="6506"/>
            <ac:spMk id="15" creationId="{B114A8BF-B669-9B9D-FB46-7C6549198FBB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16" creationId="{E2CA6DC0-7251-F409-401A-7AF4EED27888}"/>
          </ac:spMkLst>
        </pc:spChg>
        <pc:spChg chg="add del mod">
          <ac:chgData name="MasInteligencia +" userId="762bed05a648ee82" providerId="LiveId" clId="{D81CDDBA-BA61-6C4B-B404-A5349B3D553E}" dt="2024-02-03T09:11:38.425" v="5336" actId="26606"/>
          <ac:spMkLst>
            <pc:docMk/>
            <pc:sldMk cId="3808497387" sldId="6506"/>
            <ac:spMk id="17" creationId="{710C50EF-0DF0-AFCB-8371-9ABF12086ADC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18" creationId="{168E9167-FABF-1806-58A8-DC5605F45B2A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19" creationId="{F97A979F-0CCB-0562-FBFC-041051F12882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20" creationId="{F2AB897F-0024-D891-35B9-D58B36EFF2F8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21" creationId="{4A4F5A62-5BD8-3F36-4DA9-2C45F0CF8A49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22" creationId="{9CBDA5E0-B9D8-2057-A2D8-ED90B39E6467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23" creationId="{E9ACDA96-F09F-2749-1752-94264CF9A996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24" creationId="{BDA731F0-128E-60F8-0828-63F1902FE7A8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25" creationId="{06A6DEE1-57BD-E3D9-FFEE-077FD4E7ACB1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26" creationId="{8BAF4B98-BA50-48D4-84C9-C670E735752A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27" creationId="{5B083A21-DF04-0F34-B912-9200454AD4E7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28" creationId="{087996CC-1C14-BD4B-C343-119861E56587}"/>
          </ac:spMkLst>
        </pc:spChg>
        <pc:spChg chg="add del mod">
          <ac:chgData name="MasInteligencia +" userId="762bed05a648ee82" providerId="LiveId" clId="{D81CDDBA-BA61-6C4B-B404-A5349B3D553E}" dt="2024-02-03T09:15:36.389" v="5935" actId="26606"/>
          <ac:spMkLst>
            <pc:docMk/>
            <pc:sldMk cId="3808497387" sldId="6506"/>
            <ac:spMk id="29" creationId="{7529826E-345F-7C52-E6A9-F0B767B1C863}"/>
          </ac:spMkLst>
        </pc:spChg>
        <pc:spChg chg="add del mod">
          <ac:chgData name="MasInteligencia +" userId="762bed05a648ee82" providerId="LiveId" clId="{D81CDDBA-BA61-6C4B-B404-A5349B3D553E}" dt="2024-02-03T09:17:12.251" v="5962" actId="26606"/>
          <ac:spMkLst>
            <pc:docMk/>
            <pc:sldMk cId="3808497387" sldId="6506"/>
            <ac:spMk id="30" creationId="{EA2D4461-CDFB-C559-DEB8-8807809C5FA2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31" creationId="{790023FA-EBBC-D22B-4321-D2BC5BC3B7D0}"/>
          </ac:spMkLst>
        </pc:spChg>
        <pc:spChg chg="add del mod">
          <ac:chgData name="MasInteligencia +" userId="762bed05a648ee82" providerId="LiveId" clId="{D81CDDBA-BA61-6C4B-B404-A5349B3D553E}" dt="2024-02-03T09:17:12.251" v="5962" actId="26606"/>
          <ac:spMkLst>
            <pc:docMk/>
            <pc:sldMk cId="3808497387" sldId="6506"/>
            <ac:spMk id="32" creationId="{26AF0CD3-725F-5F1E-5909-222BEE172698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33" creationId="{57FEC3C4-0819-6774-750E-4B16B5AB3C65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35" creationId="{F122D41C-22A7-4A5F-BD9D-FD54CA1071BB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37" creationId="{BE66E3EC-B9AC-F78C-E5F0-742E94BEBE22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39" creationId="{46D5F346-3F85-3146-B88B-CD6323FCB006}"/>
          </ac:spMkLst>
        </pc:spChg>
        <pc:spChg chg="add del mod">
          <ac:chgData name="MasInteligencia +" userId="762bed05a648ee82" providerId="LiveId" clId="{D81CDDBA-BA61-6C4B-B404-A5349B3D553E}" dt="2024-02-03T09:15:40.705" v="5938" actId="26606"/>
          <ac:spMkLst>
            <pc:docMk/>
            <pc:sldMk cId="3808497387" sldId="6506"/>
            <ac:spMk id="41" creationId="{EFB4D0F4-3DFA-D5D2-9D32-A9B81D99C5D3}"/>
          </ac:spMkLst>
        </pc:spChg>
        <pc:spChg chg="add del mod">
          <ac:chgData name="MasInteligencia +" userId="762bed05a648ee82" providerId="LiveId" clId="{D81CDDBA-BA61-6C4B-B404-A5349B3D553E}" dt="2024-02-03T09:16:49.032" v="5960" actId="26606"/>
          <ac:spMkLst>
            <pc:docMk/>
            <pc:sldMk cId="3808497387" sldId="6506"/>
            <ac:spMk id="43" creationId="{265DA799-AF39-09C4-F975-2470FED5DA34}"/>
          </ac:spMkLst>
        </pc:spChg>
        <pc:spChg chg="add del mod">
          <ac:chgData name="MasInteligencia +" userId="762bed05a648ee82" providerId="LiveId" clId="{D81CDDBA-BA61-6C4B-B404-A5349B3D553E}" dt="2024-02-03T09:16:49.032" v="5960" actId="26606"/>
          <ac:spMkLst>
            <pc:docMk/>
            <pc:sldMk cId="3808497387" sldId="6506"/>
            <ac:spMk id="44" creationId="{BA151A2D-F357-DEC7-4F40-320CEF4A0647}"/>
          </ac:spMkLst>
        </pc:spChg>
        <pc:picChg chg="del mod ord">
          <ac:chgData name="MasInteligencia +" userId="762bed05a648ee82" providerId="LiveId" clId="{D81CDDBA-BA61-6C4B-B404-A5349B3D553E}" dt="2024-02-03T10:50:14.756" v="6882" actId="478"/>
          <ac:picMkLst>
            <pc:docMk/>
            <pc:sldMk cId="3808497387" sldId="6506"/>
            <ac:picMk id="4" creationId="{C150E25F-821B-C6AD-7C4A-52338F6BDC6A}"/>
          </ac:picMkLst>
        </pc:picChg>
        <pc:picChg chg="add mod">
          <ac:chgData name="MasInteligencia +" userId="762bed05a648ee82" providerId="LiveId" clId="{D81CDDBA-BA61-6C4B-B404-A5349B3D553E}" dt="2024-02-05T03:50:51.981" v="8552"/>
          <ac:picMkLst>
            <pc:docMk/>
            <pc:sldMk cId="3808497387" sldId="6506"/>
            <ac:picMk id="12" creationId="{2D0D7C38-B5D5-54B1-0329-E1EEAA399129}"/>
          </ac:picMkLst>
        </pc:picChg>
        <pc:picChg chg="add mod">
          <ac:chgData name="MasInteligencia +" userId="762bed05a648ee82" providerId="LiveId" clId="{D81CDDBA-BA61-6C4B-B404-A5349B3D553E}" dt="2024-02-03T10:15:57.906" v="5991" actId="14100"/>
          <ac:picMkLst>
            <pc:docMk/>
            <pc:sldMk cId="3808497387" sldId="6506"/>
            <ac:picMk id="34" creationId="{0325E47D-E81D-D123-0858-5B9783500AA6}"/>
          </ac:picMkLst>
        </pc:picChg>
      </pc:sldChg>
      <pc:sldChg chg="add del">
        <pc:chgData name="MasInteligencia +" userId="762bed05a648ee82" providerId="LiveId" clId="{D81CDDBA-BA61-6C4B-B404-A5349B3D553E}" dt="2024-02-04T07:31:15.235" v="8087" actId="2696"/>
        <pc:sldMkLst>
          <pc:docMk/>
          <pc:sldMk cId="169829636" sldId="6517"/>
        </pc:sldMkLst>
      </pc:sldChg>
      <pc:sldChg chg="del">
        <pc:chgData name="MasInteligencia +" userId="762bed05a648ee82" providerId="LiveId" clId="{D81CDDBA-BA61-6C4B-B404-A5349B3D553E}" dt="2024-02-03T18:16:56.233" v="7816" actId="2696"/>
        <pc:sldMkLst>
          <pc:docMk/>
          <pc:sldMk cId="66583632" sldId="6518"/>
        </pc:sldMkLst>
      </pc:sldChg>
      <pc:sldChg chg="del">
        <pc:chgData name="MasInteligencia +" userId="762bed05a648ee82" providerId="LiveId" clId="{D81CDDBA-BA61-6C4B-B404-A5349B3D553E}" dt="2024-02-03T10:22:42.255" v="6109" actId="2696"/>
        <pc:sldMkLst>
          <pc:docMk/>
          <pc:sldMk cId="2558643204" sldId="6519"/>
        </pc:sldMkLst>
      </pc:sldChg>
      <pc:sldChg chg="addSp delSp modSp new mod ord modAnim">
        <pc:chgData name="MasInteligencia +" userId="762bed05a648ee82" providerId="LiveId" clId="{D81CDDBA-BA61-6C4B-B404-A5349B3D553E}" dt="2024-02-05T04:57:30.204" v="8709" actId="1076"/>
        <pc:sldMkLst>
          <pc:docMk/>
          <pc:sldMk cId="2467744557" sldId="6522"/>
        </pc:sldMkLst>
        <pc:spChg chg="mod">
          <ac:chgData name="MasInteligencia +" userId="762bed05a648ee82" providerId="LiveId" clId="{D81CDDBA-BA61-6C4B-B404-A5349B3D553E}" dt="2024-02-05T04:56:56.750" v="8702" actId="27636"/>
          <ac:spMkLst>
            <pc:docMk/>
            <pc:sldMk cId="2467744557" sldId="6522"/>
            <ac:spMk id="2" creationId="{8C9EBD5B-0C35-470C-90D4-3A1443D1BE2C}"/>
          </ac:spMkLst>
        </pc:spChg>
        <pc:spChg chg="add mod">
          <ac:chgData name="MasInteligencia +" userId="762bed05a648ee82" providerId="LiveId" clId="{D81CDDBA-BA61-6C4B-B404-A5349B3D553E}" dt="2024-02-03T10:19:45.270" v="6027" actId="1076"/>
          <ac:spMkLst>
            <pc:docMk/>
            <pc:sldMk cId="2467744557" sldId="6522"/>
            <ac:spMk id="4" creationId="{3756B1C6-51F6-C3CC-81D3-3866F7856FA1}"/>
          </ac:spMkLst>
        </pc:spChg>
        <pc:spChg chg="add mod">
          <ac:chgData name="MasInteligencia +" userId="762bed05a648ee82" providerId="LiveId" clId="{D81CDDBA-BA61-6C4B-B404-A5349B3D553E}" dt="2024-02-04T12:05:08.093" v="8476" actId="20577"/>
          <ac:spMkLst>
            <pc:docMk/>
            <pc:sldMk cId="2467744557" sldId="6522"/>
            <ac:spMk id="5" creationId="{B4C7C901-CF0B-21F3-DDA8-2DFB4CC4AB76}"/>
          </ac:spMkLst>
        </pc:spChg>
        <pc:spChg chg="add del mod">
          <ac:chgData name="MasInteligencia +" userId="762bed05a648ee82" providerId="LiveId" clId="{D81CDDBA-BA61-6C4B-B404-A5349B3D553E}" dt="2024-02-03T08:59:21.850" v="4549" actId="478"/>
          <ac:spMkLst>
            <pc:docMk/>
            <pc:sldMk cId="2467744557" sldId="6522"/>
            <ac:spMk id="6" creationId="{5EA5E03C-2144-7A17-E0A9-8B22C3343C45}"/>
          </ac:spMkLst>
        </pc:spChg>
        <pc:spChg chg="add mod">
          <ac:chgData name="MasInteligencia +" userId="762bed05a648ee82" providerId="LiveId" clId="{D81CDDBA-BA61-6C4B-B404-A5349B3D553E}" dt="2024-02-04T12:05:56.365" v="8516" actId="20577"/>
          <ac:spMkLst>
            <pc:docMk/>
            <pc:sldMk cId="2467744557" sldId="6522"/>
            <ac:spMk id="7" creationId="{B17850D6-B039-7CAD-005F-62DFADD0E149}"/>
          </ac:spMkLst>
        </pc:spChg>
        <pc:spChg chg="add del mod">
          <ac:chgData name="MasInteligencia +" userId="762bed05a648ee82" providerId="LiveId" clId="{D81CDDBA-BA61-6C4B-B404-A5349B3D553E}" dt="2024-02-03T09:05:36.696" v="5087" actId="478"/>
          <ac:spMkLst>
            <pc:docMk/>
            <pc:sldMk cId="2467744557" sldId="6522"/>
            <ac:spMk id="8" creationId="{F34E1ED3-5924-459E-F75C-201E7663ADB1}"/>
          </ac:spMkLst>
        </pc:spChg>
        <pc:spChg chg="add del mod">
          <ac:chgData name="MasInteligencia +" userId="762bed05a648ee82" providerId="LiveId" clId="{D81CDDBA-BA61-6C4B-B404-A5349B3D553E}" dt="2024-02-03T09:00:04.702" v="4597" actId="478"/>
          <ac:spMkLst>
            <pc:docMk/>
            <pc:sldMk cId="2467744557" sldId="6522"/>
            <ac:spMk id="9" creationId="{AB021EF6-15EC-B464-687D-720ABAB11470}"/>
          </ac:spMkLst>
        </pc:spChg>
        <pc:spChg chg="add mod">
          <ac:chgData name="MasInteligencia +" userId="762bed05a648ee82" providerId="LiveId" clId="{D81CDDBA-BA61-6C4B-B404-A5349B3D553E}" dt="2024-02-04T07:28:12.119" v="8082" actId="20577"/>
          <ac:spMkLst>
            <pc:docMk/>
            <pc:sldMk cId="2467744557" sldId="6522"/>
            <ac:spMk id="10" creationId="{D606AF03-176F-DE9C-9F81-96E6895BF142}"/>
          </ac:spMkLst>
        </pc:spChg>
        <pc:spChg chg="add mod">
          <ac:chgData name="MasInteligencia +" userId="762bed05a648ee82" providerId="LiveId" clId="{D81CDDBA-BA61-6C4B-B404-A5349B3D553E}" dt="2024-02-04T07:28:15.343" v="8083" actId="20577"/>
          <ac:spMkLst>
            <pc:docMk/>
            <pc:sldMk cId="2467744557" sldId="6522"/>
            <ac:spMk id="11" creationId="{BA0F764C-5E0F-2B93-0707-51992A644685}"/>
          </ac:spMkLst>
        </pc:spChg>
        <pc:spChg chg="add mod">
          <ac:chgData name="MasInteligencia +" userId="762bed05a648ee82" providerId="LiveId" clId="{D81CDDBA-BA61-6C4B-B404-A5349B3D553E}" dt="2024-02-04T12:06:08.444" v="8517" actId="1076"/>
          <ac:spMkLst>
            <pc:docMk/>
            <pc:sldMk cId="2467744557" sldId="6522"/>
            <ac:spMk id="12" creationId="{A87EDCCC-FA50-3C81-1AFA-21C4492E658E}"/>
          </ac:spMkLst>
        </pc:spChg>
        <pc:picChg chg="add mod">
          <ac:chgData name="MasInteligencia +" userId="762bed05a648ee82" providerId="LiveId" clId="{D81CDDBA-BA61-6C4B-B404-A5349B3D553E}" dt="2024-02-05T03:50:59.193" v="8553"/>
          <ac:picMkLst>
            <pc:docMk/>
            <pc:sldMk cId="2467744557" sldId="6522"/>
            <ac:picMk id="6" creationId="{A4A59443-BC12-1F4C-0EA4-114F6F026845}"/>
          </ac:picMkLst>
        </pc:picChg>
        <pc:picChg chg="add mod">
          <ac:chgData name="MasInteligencia +" userId="762bed05a648ee82" providerId="LiveId" clId="{D81CDDBA-BA61-6C4B-B404-A5349B3D553E}" dt="2024-02-05T04:57:30.204" v="8709" actId="1076"/>
          <ac:picMkLst>
            <pc:docMk/>
            <pc:sldMk cId="2467744557" sldId="6522"/>
            <ac:picMk id="8" creationId="{A8622E85-3147-F9E8-F1C2-ED5E2E7BFCC1}"/>
          </ac:picMkLst>
        </pc:picChg>
        <pc:picChg chg="add del mod">
          <ac:chgData name="MasInteligencia +" userId="762bed05a648ee82" providerId="LiveId" clId="{D81CDDBA-BA61-6C4B-B404-A5349B3D553E}" dt="2024-02-05T04:57:11.771" v="8703" actId="21"/>
          <ac:picMkLst>
            <pc:docMk/>
            <pc:sldMk cId="2467744557" sldId="6522"/>
            <ac:picMk id="13" creationId="{61883481-3C66-320D-C4E7-DCA28E2994AC}"/>
          </ac:picMkLst>
        </pc:picChg>
      </pc:sldChg>
      <pc:sldChg chg="addSp delSp modSp new del mod">
        <pc:chgData name="MasInteligencia +" userId="762bed05a648ee82" providerId="LiveId" clId="{D81CDDBA-BA61-6C4B-B404-A5349B3D553E}" dt="2024-02-03T10:20:51.601" v="6108" actId="2696"/>
        <pc:sldMkLst>
          <pc:docMk/>
          <pc:sldMk cId="586429997" sldId="6523"/>
        </pc:sldMkLst>
        <pc:spChg chg="mod">
          <ac:chgData name="MasInteligencia +" userId="762bed05a648ee82" providerId="LiveId" clId="{D81CDDBA-BA61-6C4B-B404-A5349B3D553E}" dt="2024-02-03T08:17:11.963" v="1199" actId="1076"/>
          <ac:spMkLst>
            <pc:docMk/>
            <pc:sldMk cId="586429997" sldId="6523"/>
            <ac:spMk id="2" creationId="{F05F0108-C606-359E-BFE8-68AA84E92889}"/>
          </ac:spMkLst>
        </pc:spChg>
        <pc:spChg chg="add del mod">
          <ac:chgData name="MasInteligencia +" userId="762bed05a648ee82" providerId="LiveId" clId="{D81CDDBA-BA61-6C4B-B404-A5349B3D553E}" dt="2024-02-03T09:08:08.559" v="5258" actId="478"/>
          <ac:spMkLst>
            <pc:docMk/>
            <pc:sldMk cId="586429997" sldId="6523"/>
            <ac:spMk id="4" creationId="{1A91D56F-38E6-3BAC-69ED-965D7CA1BC4A}"/>
          </ac:spMkLst>
        </pc:spChg>
        <pc:spChg chg="add del mod">
          <ac:chgData name="MasInteligencia +" userId="762bed05a648ee82" providerId="LiveId" clId="{D81CDDBA-BA61-6C4B-B404-A5349B3D553E}" dt="2024-02-03T09:08:10.358" v="5259" actId="478"/>
          <ac:spMkLst>
            <pc:docMk/>
            <pc:sldMk cId="586429997" sldId="6523"/>
            <ac:spMk id="5" creationId="{C6EA5784-C8F2-0FE7-A85A-50365797ED28}"/>
          </ac:spMkLst>
        </pc:spChg>
        <pc:spChg chg="add del mod">
          <ac:chgData name="MasInteligencia +" userId="762bed05a648ee82" providerId="LiveId" clId="{D81CDDBA-BA61-6C4B-B404-A5349B3D553E}" dt="2024-02-03T09:08:12.633" v="5260" actId="478"/>
          <ac:spMkLst>
            <pc:docMk/>
            <pc:sldMk cId="586429997" sldId="6523"/>
            <ac:spMk id="6" creationId="{516BC5AD-C328-3846-941F-526B679D1E96}"/>
          </ac:spMkLst>
        </pc:spChg>
        <pc:spChg chg="add del mod">
          <ac:chgData name="MasInteligencia +" userId="762bed05a648ee82" providerId="LiveId" clId="{D81CDDBA-BA61-6C4B-B404-A5349B3D553E}" dt="2024-02-03T08:15:09.788" v="972"/>
          <ac:spMkLst>
            <pc:docMk/>
            <pc:sldMk cId="586429997" sldId="6523"/>
            <ac:spMk id="7" creationId="{FD01A941-6A0A-ECB7-FA84-3432797EB8E4}"/>
          </ac:spMkLst>
        </pc:spChg>
        <pc:spChg chg="add del mod">
          <ac:chgData name="MasInteligencia +" userId="762bed05a648ee82" providerId="LiveId" clId="{D81CDDBA-BA61-6C4B-B404-A5349B3D553E}" dt="2024-02-03T09:08:14.172" v="5261" actId="478"/>
          <ac:spMkLst>
            <pc:docMk/>
            <pc:sldMk cId="586429997" sldId="6523"/>
            <ac:spMk id="8" creationId="{1DD2A460-B8DE-2B61-B2BB-ED02889F7D6A}"/>
          </ac:spMkLst>
        </pc:spChg>
        <pc:spChg chg="add mod">
          <ac:chgData name="MasInteligencia +" userId="762bed05a648ee82" providerId="LiveId" clId="{D81CDDBA-BA61-6C4B-B404-A5349B3D553E}" dt="2024-02-03T08:17:25.462" v="1204" actId="1076"/>
          <ac:spMkLst>
            <pc:docMk/>
            <pc:sldMk cId="586429997" sldId="6523"/>
            <ac:spMk id="9" creationId="{DAE86C6C-9730-C06D-E29D-1903ACBBA0D9}"/>
          </ac:spMkLst>
        </pc:spChg>
        <pc:spChg chg="add mod">
          <ac:chgData name="MasInteligencia +" userId="762bed05a648ee82" providerId="LiveId" clId="{D81CDDBA-BA61-6C4B-B404-A5349B3D553E}" dt="2024-02-03T08:39:56.232" v="3998" actId="14100"/>
          <ac:spMkLst>
            <pc:docMk/>
            <pc:sldMk cId="586429997" sldId="6523"/>
            <ac:spMk id="10" creationId="{8810DE73-BF66-9DA6-6B36-D5DB92DC0ED7}"/>
          </ac:spMkLst>
        </pc:spChg>
        <pc:spChg chg="add mod">
          <ac:chgData name="MasInteligencia +" userId="762bed05a648ee82" providerId="LiveId" clId="{D81CDDBA-BA61-6C4B-B404-A5349B3D553E}" dt="2024-02-03T08:17:31.687" v="1206" actId="1076"/>
          <ac:spMkLst>
            <pc:docMk/>
            <pc:sldMk cId="586429997" sldId="6523"/>
            <ac:spMk id="11" creationId="{F7774D99-1E10-1AFD-B44F-F9862D8F2020}"/>
          </ac:spMkLst>
        </pc:spChg>
      </pc:sldChg>
      <pc:sldChg chg="del">
        <pc:chgData name="MasInteligencia +" userId="762bed05a648ee82" providerId="LiveId" clId="{D81CDDBA-BA61-6C4B-B404-A5349B3D553E}" dt="2024-02-02T10:18:18.900" v="159" actId="2696"/>
        <pc:sldMkLst>
          <pc:docMk/>
          <pc:sldMk cId="2892826935" sldId="6524"/>
        </pc:sldMkLst>
      </pc:sldChg>
      <pc:sldChg chg="addSp modSp new mod ord">
        <pc:chgData name="MasInteligencia +" userId="762bed05a648ee82" providerId="LiveId" clId="{D81CDDBA-BA61-6C4B-B404-A5349B3D553E}" dt="2024-02-04T10:24:07.686" v="8100" actId="20577"/>
        <pc:sldMkLst>
          <pc:docMk/>
          <pc:sldMk cId="3664678368" sldId="6524"/>
        </pc:sldMkLst>
        <pc:spChg chg="mod">
          <ac:chgData name="MasInteligencia +" userId="762bed05a648ee82" providerId="LiveId" clId="{D81CDDBA-BA61-6C4B-B404-A5349B3D553E}" dt="2024-02-03T08:27:54.335" v="2419" actId="1076"/>
          <ac:spMkLst>
            <pc:docMk/>
            <pc:sldMk cId="3664678368" sldId="6524"/>
            <ac:spMk id="2" creationId="{C57B2067-D7FE-B225-8EDA-2892BC4212BF}"/>
          </ac:spMkLst>
        </pc:spChg>
        <pc:spChg chg="add mod">
          <ac:chgData name="MasInteligencia +" userId="762bed05a648ee82" providerId="LiveId" clId="{D81CDDBA-BA61-6C4B-B404-A5349B3D553E}" dt="2024-02-04T10:24:07.686" v="8100" actId="20577"/>
          <ac:spMkLst>
            <pc:docMk/>
            <pc:sldMk cId="3664678368" sldId="6524"/>
            <ac:spMk id="4" creationId="{9974F600-A694-863F-76B3-00F99DD29C81}"/>
          </ac:spMkLst>
        </pc:spChg>
        <pc:spChg chg="add mod">
          <ac:chgData name="MasInteligencia +" userId="762bed05a648ee82" providerId="LiveId" clId="{D81CDDBA-BA61-6C4B-B404-A5349B3D553E}" dt="2024-02-04T07:32:15.998" v="8098" actId="404"/>
          <ac:spMkLst>
            <pc:docMk/>
            <pc:sldMk cId="3664678368" sldId="6524"/>
            <ac:spMk id="5" creationId="{45989207-18F4-99A6-893E-7AD184151B47}"/>
          </ac:spMkLst>
        </pc:spChg>
      </pc:sldChg>
      <pc:sldChg chg="del">
        <pc:chgData name="MasInteligencia +" userId="762bed05a648ee82" providerId="LiveId" clId="{D81CDDBA-BA61-6C4B-B404-A5349B3D553E}" dt="2024-02-02T10:18:08.918" v="156" actId="2696"/>
        <pc:sldMkLst>
          <pc:docMk/>
          <pc:sldMk cId="318497324" sldId="6525"/>
        </pc:sldMkLst>
      </pc:sldChg>
      <pc:sldChg chg="addSp delSp modSp new mod modAnim">
        <pc:chgData name="MasInteligencia +" userId="762bed05a648ee82" providerId="LiveId" clId="{D81CDDBA-BA61-6C4B-B404-A5349B3D553E}" dt="2024-02-05T03:51:21.976" v="8557"/>
        <pc:sldMkLst>
          <pc:docMk/>
          <pc:sldMk cId="3905676260" sldId="6525"/>
        </pc:sldMkLst>
        <pc:spChg chg="del mod">
          <ac:chgData name="MasInteligencia +" userId="762bed05a648ee82" providerId="LiveId" clId="{D81CDDBA-BA61-6C4B-B404-A5349B3D553E}" dt="2024-02-03T10:37:10.860" v="6640" actId="478"/>
          <ac:spMkLst>
            <pc:docMk/>
            <pc:sldMk cId="3905676260" sldId="6525"/>
            <ac:spMk id="2" creationId="{3AA1CDF7-0AEE-D132-FE5A-2F6D242838AF}"/>
          </ac:spMkLst>
        </pc:spChg>
        <pc:spChg chg="add mod">
          <ac:chgData name="MasInteligencia +" userId="762bed05a648ee82" providerId="LiveId" clId="{D81CDDBA-BA61-6C4B-B404-A5349B3D553E}" dt="2024-02-03T10:41:13.993" v="6704" actId="1076"/>
          <ac:spMkLst>
            <pc:docMk/>
            <pc:sldMk cId="3905676260" sldId="6525"/>
            <ac:spMk id="4" creationId="{87F19F98-9089-6D48-5DB9-21354CCD0062}"/>
          </ac:spMkLst>
        </pc:spChg>
        <pc:spChg chg="add mod">
          <ac:chgData name="MasInteligencia +" userId="762bed05a648ee82" providerId="LiveId" clId="{D81CDDBA-BA61-6C4B-B404-A5349B3D553E}" dt="2024-02-03T10:40:16.641" v="6694" actId="1076"/>
          <ac:spMkLst>
            <pc:docMk/>
            <pc:sldMk cId="3905676260" sldId="6525"/>
            <ac:spMk id="5" creationId="{725182C0-D6DF-E278-3CAE-51A179BE35EE}"/>
          </ac:spMkLst>
        </pc:spChg>
        <pc:spChg chg="add mod">
          <ac:chgData name="MasInteligencia +" userId="762bed05a648ee82" providerId="LiveId" clId="{D81CDDBA-BA61-6C4B-B404-A5349B3D553E}" dt="2024-02-03T10:41:20.746" v="6705" actId="1076"/>
          <ac:spMkLst>
            <pc:docMk/>
            <pc:sldMk cId="3905676260" sldId="6525"/>
            <ac:spMk id="6" creationId="{FCF62F07-3BEC-9AA9-CD83-446A5CDC7DFB}"/>
          </ac:spMkLst>
        </pc:spChg>
        <pc:spChg chg="add del mod">
          <ac:chgData name="MasInteligencia +" userId="762bed05a648ee82" providerId="LiveId" clId="{D81CDDBA-BA61-6C4B-B404-A5349B3D553E}" dt="2024-02-03T10:32:07.412" v="6603"/>
          <ac:spMkLst>
            <pc:docMk/>
            <pc:sldMk cId="3905676260" sldId="6525"/>
            <ac:spMk id="8" creationId="{6F25A9EA-5065-FD18-CEFC-B91D99CB22BF}"/>
          </ac:spMkLst>
        </pc:spChg>
        <pc:spChg chg="add del mod">
          <ac:chgData name="MasInteligencia +" userId="762bed05a648ee82" providerId="LiveId" clId="{D81CDDBA-BA61-6C4B-B404-A5349B3D553E}" dt="2024-02-03T10:37:00.681" v="6629"/>
          <ac:spMkLst>
            <pc:docMk/>
            <pc:sldMk cId="3905676260" sldId="6525"/>
            <ac:spMk id="10" creationId="{D3214737-49C0-609F-1494-9988A9D695E2}"/>
          </ac:spMkLst>
        </pc:spChg>
        <pc:spChg chg="add del mod">
          <ac:chgData name="MasInteligencia +" userId="762bed05a648ee82" providerId="LiveId" clId="{D81CDDBA-BA61-6C4B-B404-A5349B3D553E}" dt="2024-02-03T10:37:01.936" v="6631"/>
          <ac:spMkLst>
            <pc:docMk/>
            <pc:sldMk cId="3905676260" sldId="6525"/>
            <ac:spMk id="11" creationId="{64B6D288-E21C-0371-DEAF-F3C7678DA5A8}"/>
          </ac:spMkLst>
        </pc:spChg>
        <pc:spChg chg="add del mod">
          <ac:chgData name="MasInteligencia +" userId="762bed05a648ee82" providerId="LiveId" clId="{D81CDDBA-BA61-6C4B-B404-A5349B3D553E}" dt="2024-02-03T10:37:13.166" v="6641" actId="478"/>
          <ac:spMkLst>
            <pc:docMk/>
            <pc:sldMk cId="3905676260" sldId="6525"/>
            <ac:spMk id="14" creationId="{8987C72A-136B-9C44-3D33-59930FAB62D2}"/>
          </ac:spMkLst>
        </pc:spChg>
        <pc:picChg chg="add mod">
          <ac:chgData name="MasInteligencia +" userId="762bed05a648ee82" providerId="LiveId" clId="{D81CDDBA-BA61-6C4B-B404-A5349B3D553E}" dt="2024-02-05T03:51:21.976" v="8557"/>
          <ac:picMkLst>
            <pc:docMk/>
            <pc:sldMk cId="3905676260" sldId="6525"/>
            <ac:picMk id="2" creationId="{6C2F3EFB-03CC-2D08-8C1C-00BF13CEE6AA}"/>
          </ac:picMkLst>
        </pc:picChg>
        <pc:picChg chg="add mod">
          <ac:chgData name="MasInteligencia +" userId="762bed05a648ee82" providerId="LiveId" clId="{D81CDDBA-BA61-6C4B-B404-A5349B3D553E}" dt="2024-02-03T10:41:35.589" v="6708" actId="14100"/>
          <ac:picMkLst>
            <pc:docMk/>
            <pc:sldMk cId="3905676260" sldId="6525"/>
            <ac:picMk id="7" creationId="{3A31D14F-D758-EC53-065F-422F45EAD010}"/>
          </ac:picMkLst>
        </pc:picChg>
        <pc:picChg chg="add mod">
          <ac:chgData name="MasInteligencia +" userId="762bed05a648ee82" providerId="LiveId" clId="{D81CDDBA-BA61-6C4B-B404-A5349B3D553E}" dt="2024-02-03T10:41:27.124" v="6707" actId="1076"/>
          <ac:picMkLst>
            <pc:docMk/>
            <pc:sldMk cId="3905676260" sldId="6525"/>
            <ac:picMk id="9" creationId="{34E8834D-F63A-EFE5-E71E-A2B080B5F6B9}"/>
          </ac:picMkLst>
        </pc:picChg>
        <pc:picChg chg="add mod">
          <ac:chgData name="MasInteligencia +" userId="762bed05a648ee82" providerId="LiveId" clId="{D81CDDBA-BA61-6C4B-B404-A5349B3D553E}" dt="2024-02-03T10:40:28.463" v="6697" actId="1076"/>
          <ac:picMkLst>
            <pc:docMk/>
            <pc:sldMk cId="3905676260" sldId="6525"/>
            <ac:picMk id="12" creationId="{68FEAF9B-681A-ECBB-402C-0BF6A763AAB1}"/>
          </ac:picMkLst>
        </pc:picChg>
      </pc:sldChg>
      <pc:sldChg chg="del">
        <pc:chgData name="MasInteligencia +" userId="762bed05a648ee82" providerId="LiveId" clId="{D81CDDBA-BA61-6C4B-B404-A5349B3D553E}" dt="2024-02-02T10:18:06.836" v="155" actId="2696"/>
        <pc:sldMkLst>
          <pc:docMk/>
          <pc:sldMk cId="1528126779" sldId="6526"/>
        </pc:sldMkLst>
      </pc:sldChg>
      <pc:sldChg chg="addSp delSp modSp new mod ord">
        <pc:chgData name="MasInteligencia +" userId="762bed05a648ee82" providerId="LiveId" clId="{D81CDDBA-BA61-6C4B-B404-A5349B3D553E}" dt="2024-02-05T08:34:31.616" v="11179" actId="21"/>
        <pc:sldMkLst>
          <pc:docMk/>
          <pc:sldMk cId="2765544880" sldId="6526"/>
        </pc:sldMkLst>
        <pc:spChg chg="mod">
          <ac:chgData name="MasInteligencia +" userId="762bed05a648ee82" providerId="LiveId" clId="{D81CDDBA-BA61-6C4B-B404-A5349B3D553E}" dt="2024-02-03T10:27:16.383" v="6300" actId="20577"/>
          <ac:spMkLst>
            <pc:docMk/>
            <pc:sldMk cId="2765544880" sldId="6526"/>
            <ac:spMk id="2" creationId="{69701E0D-896E-1CAC-8C15-DF1ABC19EF0C}"/>
          </ac:spMkLst>
        </pc:spChg>
        <pc:spChg chg="add del mod">
          <ac:chgData name="MasInteligencia +" userId="762bed05a648ee82" providerId="LiveId" clId="{D81CDDBA-BA61-6C4B-B404-A5349B3D553E}" dt="2024-02-05T04:57:26.030" v="8707"/>
          <ac:spMkLst>
            <pc:docMk/>
            <pc:sldMk cId="2765544880" sldId="6526"/>
            <ac:spMk id="6" creationId="{8983CC75-7C35-B7DD-E34C-27A0774E1053}"/>
          </ac:spMkLst>
        </pc:spChg>
        <pc:spChg chg="add del mod">
          <ac:chgData name="MasInteligencia +" userId="762bed05a648ee82" providerId="LiveId" clId="{D81CDDBA-BA61-6C4B-B404-A5349B3D553E}" dt="2024-02-03T10:55:40.915" v="6910"/>
          <ac:spMkLst>
            <pc:docMk/>
            <pc:sldMk cId="2765544880" sldId="6526"/>
            <ac:spMk id="6" creationId="{C0AB47F5-758E-DAAA-96F7-E4DF9E837060}"/>
          </ac:spMkLst>
        </pc:spChg>
        <pc:spChg chg="add del mod">
          <ac:chgData name="MasInteligencia +" userId="762bed05a648ee82" providerId="LiveId" clId="{D81CDDBA-BA61-6C4B-B404-A5349B3D553E}" dt="2024-02-03T10:58:20.629" v="6925"/>
          <ac:spMkLst>
            <pc:docMk/>
            <pc:sldMk cId="2765544880" sldId="6526"/>
            <ac:spMk id="8" creationId="{40DC3FE4-CF36-CEEE-F97E-CC5C0FF82F9A}"/>
          </ac:spMkLst>
        </pc:spChg>
        <pc:picChg chg="add mod">
          <ac:chgData name="MasInteligencia +" userId="762bed05a648ee82" providerId="LiveId" clId="{D81CDDBA-BA61-6C4B-B404-A5349B3D553E}" dt="2024-02-03T10:58:14.943" v="6922" actId="1076"/>
          <ac:picMkLst>
            <pc:docMk/>
            <pc:sldMk cId="2765544880" sldId="6526"/>
            <ac:picMk id="4" creationId="{D3673824-2BF6-7904-B7C0-BA9D6D221806}"/>
          </ac:picMkLst>
        </pc:picChg>
        <pc:picChg chg="add del mod">
          <ac:chgData name="MasInteligencia +" userId="762bed05a648ee82" providerId="LiveId" clId="{D81CDDBA-BA61-6C4B-B404-A5349B3D553E}" dt="2024-02-05T08:34:31.616" v="11179" actId="21"/>
          <ac:picMkLst>
            <pc:docMk/>
            <pc:sldMk cId="2765544880" sldId="6526"/>
            <ac:picMk id="5" creationId="{6F0D5145-2D11-2526-12B2-B987739F25E1}"/>
          </ac:picMkLst>
        </pc:picChg>
        <pc:picChg chg="add mod">
          <ac:chgData name="MasInteligencia +" userId="762bed05a648ee82" providerId="LiveId" clId="{D81CDDBA-BA61-6C4B-B404-A5349B3D553E}" dt="2024-02-05T04:57:15.060" v="8705"/>
          <ac:picMkLst>
            <pc:docMk/>
            <pc:sldMk cId="2765544880" sldId="6526"/>
            <ac:picMk id="7" creationId="{14FE121A-5A71-FEF9-22EF-62D53A2BC500}"/>
          </ac:picMkLst>
        </pc:picChg>
        <pc:picChg chg="add del mod">
          <ac:chgData name="MasInteligencia +" userId="762bed05a648ee82" providerId="LiveId" clId="{D81CDDBA-BA61-6C4B-B404-A5349B3D553E}" dt="2024-02-03T11:01:02.812" v="6937" actId="21"/>
          <ac:picMkLst>
            <pc:docMk/>
            <pc:sldMk cId="2765544880" sldId="6526"/>
            <ac:picMk id="7" creationId="{9934DD0F-AF50-A581-40E8-B44A233D7679}"/>
          </ac:picMkLst>
        </pc:picChg>
        <pc:picChg chg="add del mod">
          <ac:chgData name="MasInteligencia +" userId="762bed05a648ee82" providerId="LiveId" clId="{D81CDDBA-BA61-6C4B-B404-A5349B3D553E}" dt="2024-02-03T10:58:37.672" v="6926" actId="478"/>
          <ac:picMkLst>
            <pc:docMk/>
            <pc:sldMk cId="2765544880" sldId="6526"/>
            <ac:picMk id="9" creationId="{F333C58D-9E61-4A21-8A6D-3C7D7EE085F6}"/>
          </ac:picMkLst>
        </pc:picChg>
      </pc:sldChg>
      <pc:sldChg chg="del">
        <pc:chgData name="MasInteligencia +" userId="762bed05a648ee82" providerId="LiveId" clId="{D81CDDBA-BA61-6C4B-B404-A5349B3D553E}" dt="2024-02-02T10:17:26.681" v="132" actId="2696"/>
        <pc:sldMkLst>
          <pc:docMk/>
          <pc:sldMk cId="1391501368" sldId="6527"/>
        </pc:sldMkLst>
      </pc:sldChg>
      <pc:sldChg chg="add del">
        <pc:chgData name="MasInteligencia +" userId="762bed05a648ee82" providerId="LiveId" clId="{D81CDDBA-BA61-6C4B-B404-A5349B3D553E}" dt="2024-02-03T10:54:59.599" v="6897"/>
        <pc:sldMkLst>
          <pc:docMk/>
          <pc:sldMk cId="2030737168" sldId="6527"/>
        </pc:sldMkLst>
      </pc:sldChg>
      <pc:sldChg chg="new del">
        <pc:chgData name="MasInteligencia +" userId="762bed05a648ee82" providerId="LiveId" clId="{D81CDDBA-BA61-6C4B-B404-A5349B3D553E}" dt="2024-02-03T10:42:47.789" v="6711" actId="680"/>
        <pc:sldMkLst>
          <pc:docMk/>
          <pc:sldMk cId="3204155776" sldId="6527"/>
        </pc:sldMkLst>
      </pc:sldChg>
      <pc:sldChg chg="addSp delSp modSp new del mod delAnim modAnim">
        <pc:chgData name="MasInteligencia +" userId="762bed05a648ee82" providerId="LiveId" clId="{D81CDDBA-BA61-6C4B-B404-A5349B3D553E}" dt="2024-02-03T18:28:49.838" v="8053" actId="2696"/>
        <pc:sldMkLst>
          <pc:docMk/>
          <pc:sldMk cId="3332416677" sldId="6527"/>
        </pc:sldMkLst>
        <pc:spChg chg="del mod">
          <ac:chgData name="MasInteligencia +" userId="762bed05a648ee82" providerId="LiveId" clId="{D81CDDBA-BA61-6C4B-B404-A5349B3D553E}" dt="2024-02-03T17:41:05.635" v="7326" actId="478"/>
          <ac:spMkLst>
            <pc:docMk/>
            <pc:sldMk cId="3332416677" sldId="6527"/>
            <ac:spMk id="2" creationId="{2F01C0D2-91B3-A1BB-6205-E3A34409EA67}"/>
          </ac:spMkLst>
        </pc:spChg>
        <pc:spChg chg="add del">
          <ac:chgData name="MasInteligencia +" userId="762bed05a648ee82" providerId="LiveId" clId="{D81CDDBA-BA61-6C4B-B404-A5349B3D553E}" dt="2024-02-03T17:20:12.496" v="6970" actId="478"/>
          <ac:spMkLst>
            <pc:docMk/>
            <pc:sldMk cId="3332416677" sldId="6527"/>
            <ac:spMk id="4" creationId="{9FF10688-E90B-232F-A67E-063BC9670618}"/>
          </ac:spMkLst>
        </pc:spChg>
        <pc:spChg chg="add del mod">
          <ac:chgData name="MasInteligencia +" userId="762bed05a648ee82" providerId="LiveId" clId="{D81CDDBA-BA61-6C4B-B404-A5349B3D553E}" dt="2024-02-03T17:29:48.814" v="7040" actId="478"/>
          <ac:spMkLst>
            <pc:docMk/>
            <pc:sldMk cId="3332416677" sldId="6527"/>
            <ac:spMk id="5" creationId="{B1E074AE-3758-E77E-BA43-5E992D41E76D}"/>
          </ac:spMkLst>
        </pc:spChg>
        <pc:spChg chg="add del mod">
          <ac:chgData name="MasInteligencia +" userId="762bed05a648ee82" providerId="LiveId" clId="{D81CDDBA-BA61-6C4B-B404-A5349B3D553E}" dt="2024-02-03T17:29:44.978" v="7039" actId="478"/>
          <ac:spMkLst>
            <pc:docMk/>
            <pc:sldMk cId="3332416677" sldId="6527"/>
            <ac:spMk id="6" creationId="{ABC4EB77-3F94-B9F9-B074-880783CD36D9}"/>
          </ac:spMkLst>
        </pc:spChg>
        <pc:spChg chg="add del">
          <ac:chgData name="MasInteligencia +" userId="762bed05a648ee82" providerId="LiveId" clId="{D81CDDBA-BA61-6C4B-B404-A5349B3D553E}" dt="2024-02-03T17:31:19.593" v="7056" actId="478"/>
          <ac:spMkLst>
            <pc:docMk/>
            <pc:sldMk cId="3332416677" sldId="6527"/>
            <ac:spMk id="41" creationId="{0777D807-52B3-41FE-3104-F46BF75DDFEA}"/>
          </ac:spMkLst>
        </pc:spChg>
        <pc:spChg chg="add del mod">
          <ac:chgData name="MasInteligencia +" userId="762bed05a648ee82" providerId="LiveId" clId="{D81CDDBA-BA61-6C4B-B404-A5349B3D553E}" dt="2024-02-03T17:32:21.795" v="7059" actId="478"/>
          <ac:spMkLst>
            <pc:docMk/>
            <pc:sldMk cId="3332416677" sldId="6527"/>
            <ac:spMk id="42" creationId="{38AD47A8-ED3E-F103-779C-D3CC4BDC6FB3}"/>
          </ac:spMkLst>
        </pc:spChg>
        <pc:spChg chg="add del mod">
          <ac:chgData name="MasInteligencia +" userId="762bed05a648ee82" providerId="LiveId" clId="{D81CDDBA-BA61-6C4B-B404-A5349B3D553E}" dt="2024-02-03T18:21:22.913" v="7824" actId="478"/>
          <ac:spMkLst>
            <pc:docMk/>
            <pc:sldMk cId="3332416677" sldId="6527"/>
            <ac:spMk id="43" creationId="{D17CFBB8-6D54-4E97-A4FD-03BD0F23A60F}"/>
          </ac:spMkLst>
        </pc:spChg>
        <pc:spChg chg="add mod">
          <ac:chgData name="MasInteligencia +" userId="762bed05a648ee82" providerId="LiveId" clId="{D81CDDBA-BA61-6C4B-B404-A5349B3D553E}" dt="2024-02-03T17:34:24.025" v="7062" actId="13822"/>
          <ac:spMkLst>
            <pc:docMk/>
            <pc:sldMk cId="3332416677" sldId="6527"/>
            <ac:spMk id="44" creationId="{7718147C-2BE7-279A-1531-9D8D849CD96C}"/>
          </ac:spMkLst>
        </pc:spChg>
        <pc:spChg chg="add del mod">
          <ac:chgData name="MasInteligencia +" userId="762bed05a648ee82" providerId="LiveId" clId="{D81CDDBA-BA61-6C4B-B404-A5349B3D553E}" dt="2024-02-03T17:35:11.029" v="7068"/>
          <ac:spMkLst>
            <pc:docMk/>
            <pc:sldMk cId="3332416677" sldId="6527"/>
            <ac:spMk id="45" creationId="{3D3E6FA5-43B0-5DCD-E66A-821AA87DDB5D}"/>
          </ac:spMkLst>
        </pc:spChg>
        <pc:spChg chg="add mod">
          <ac:chgData name="MasInteligencia +" userId="762bed05a648ee82" providerId="LiveId" clId="{D81CDDBA-BA61-6C4B-B404-A5349B3D553E}" dt="2024-02-03T17:35:02.191" v="7065"/>
          <ac:spMkLst>
            <pc:docMk/>
            <pc:sldMk cId="3332416677" sldId="6527"/>
            <ac:spMk id="46" creationId="{F3E32689-52A5-8C95-ABB9-CA3A9CB70E65}"/>
          </ac:spMkLst>
        </pc:spChg>
        <pc:spChg chg="add mod">
          <ac:chgData name="MasInteligencia +" userId="762bed05a648ee82" providerId="LiveId" clId="{D81CDDBA-BA61-6C4B-B404-A5349B3D553E}" dt="2024-02-03T17:35:02.669" v="7066"/>
          <ac:spMkLst>
            <pc:docMk/>
            <pc:sldMk cId="3332416677" sldId="6527"/>
            <ac:spMk id="47" creationId="{E60BB141-BC05-3E42-0D2B-EA8D0CB7E1F2}"/>
          </ac:spMkLst>
        </pc:spChg>
        <pc:spChg chg="add mod">
          <ac:chgData name="MasInteligencia +" userId="762bed05a648ee82" providerId="LiveId" clId="{D81CDDBA-BA61-6C4B-B404-A5349B3D553E}" dt="2024-02-03T17:35:49.449" v="7084" actId="1076"/>
          <ac:spMkLst>
            <pc:docMk/>
            <pc:sldMk cId="3332416677" sldId="6527"/>
            <ac:spMk id="48" creationId="{0BA0A12F-43DC-8913-EA25-4450CE55C408}"/>
          </ac:spMkLst>
        </pc:spChg>
        <pc:spChg chg="add mod">
          <ac:chgData name="MasInteligencia +" userId="762bed05a648ee82" providerId="LiveId" clId="{D81CDDBA-BA61-6C4B-B404-A5349B3D553E}" dt="2024-02-03T17:38:43.832" v="7229" actId="1076"/>
          <ac:spMkLst>
            <pc:docMk/>
            <pc:sldMk cId="3332416677" sldId="6527"/>
            <ac:spMk id="49" creationId="{2CAF063E-BBCA-5155-E7A0-52F90514C487}"/>
          </ac:spMkLst>
        </pc:spChg>
        <pc:spChg chg="add mod">
          <ac:chgData name="MasInteligencia +" userId="762bed05a648ee82" providerId="LiveId" clId="{D81CDDBA-BA61-6C4B-B404-A5349B3D553E}" dt="2024-02-03T17:38:48.067" v="7230" actId="1076"/>
          <ac:spMkLst>
            <pc:docMk/>
            <pc:sldMk cId="3332416677" sldId="6527"/>
            <ac:spMk id="50" creationId="{2663EB5A-D13D-5FE8-0D34-06DE6DB84BE9}"/>
          </ac:spMkLst>
        </pc:spChg>
        <pc:spChg chg="add mod">
          <ac:chgData name="MasInteligencia +" userId="762bed05a648ee82" providerId="LiveId" clId="{D81CDDBA-BA61-6C4B-B404-A5349B3D553E}" dt="2024-02-03T17:38:55.397" v="7231" actId="1076"/>
          <ac:spMkLst>
            <pc:docMk/>
            <pc:sldMk cId="3332416677" sldId="6527"/>
            <ac:spMk id="51" creationId="{B0331081-C2C5-397F-057D-6F83C8390465}"/>
          </ac:spMkLst>
        </pc:spChg>
        <pc:spChg chg="add mod">
          <ac:chgData name="MasInteligencia +" userId="762bed05a648ee82" providerId="LiveId" clId="{D81CDDBA-BA61-6C4B-B404-A5349B3D553E}" dt="2024-02-03T17:39:28.816" v="7290" actId="20577"/>
          <ac:spMkLst>
            <pc:docMk/>
            <pc:sldMk cId="3332416677" sldId="6527"/>
            <ac:spMk id="52" creationId="{64E84C2B-DC08-A8CA-CDB0-EB7B783CB5B6}"/>
          </ac:spMkLst>
        </pc:spChg>
        <pc:spChg chg="add mod">
          <ac:chgData name="MasInteligencia +" userId="762bed05a648ee82" providerId="LiveId" clId="{D81CDDBA-BA61-6C4B-B404-A5349B3D553E}" dt="2024-02-03T17:39:50.168" v="7296" actId="1076"/>
          <ac:spMkLst>
            <pc:docMk/>
            <pc:sldMk cId="3332416677" sldId="6527"/>
            <ac:spMk id="53" creationId="{15C72A33-15EA-B2E3-F8A5-C9154BD08B5D}"/>
          </ac:spMkLst>
        </pc:spChg>
        <pc:spChg chg="add mod">
          <ac:chgData name="MasInteligencia +" userId="762bed05a648ee82" providerId="LiveId" clId="{D81CDDBA-BA61-6C4B-B404-A5349B3D553E}" dt="2024-02-03T17:40:24.739" v="7319" actId="1076"/>
          <ac:spMkLst>
            <pc:docMk/>
            <pc:sldMk cId="3332416677" sldId="6527"/>
            <ac:spMk id="54" creationId="{3D1CEC54-E12D-B2D5-5B8D-1EBC72A8B818}"/>
          </ac:spMkLst>
        </pc:spChg>
        <pc:spChg chg="add del mod">
          <ac:chgData name="MasInteligencia +" userId="762bed05a648ee82" providerId="LiveId" clId="{D81CDDBA-BA61-6C4B-B404-A5349B3D553E}" dt="2024-02-03T17:41:39.305" v="7331"/>
          <ac:spMkLst>
            <pc:docMk/>
            <pc:sldMk cId="3332416677" sldId="6527"/>
            <ac:spMk id="55" creationId="{38CD71FF-5FCC-BA5A-8A6B-08677DED4CDE}"/>
          </ac:spMkLst>
        </pc:spChg>
        <pc:spChg chg="add del mod">
          <ac:chgData name="MasInteligencia +" userId="762bed05a648ee82" providerId="LiveId" clId="{D81CDDBA-BA61-6C4B-B404-A5349B3D553E}" dt="2024-02-03T17:48:55.629" v="7349"/>
          <ac:spMkLst>
            <pc:docMk/>
            <pc:sldMk cId="3332416677" sldId="6527"/>
            <ac:spMk id="57" creationId="{534B0D2A-58AC-52C7-E913-09BA75F2DFCF}"/>
          </ac:spMkLst>
        </pc:spChg>
        <pc:spChg chg="add del mod">
          <ac:chgData name="MasInteligencia +" userId="762bed05a648ee82" providerId="LiveId" clId="{D81CDDBA-BA61-6C4B-B404-A5349B3D553E}" dt="2024-02-03T17:49:05.402" v="7355"/>
          <ac:spMkLst>
            <pc:docMk/>
            <pc:sldMk cId="3332416677" sldId="6527"/>
            <ac:spMk id="58" creationId="{0044A173-4906-3565-709F-AC1D5A1527DD}"/>
          </ac:spMkLst>
        </pc:spChg>
        <pc:spChg chg="add del mod">
          <ac:chgData name="MasInteligencia +" userId="762bed05a648ee82" providerId="LiveId" clId="{D81CDDBA-BA61-6C4B-B404-A5349B3D553E}" dt="2024-02-03T17:50:04.629" v="7383"/>
          <ac:spMkLst>
            <pc:docMk/>
            <pc:sldMk cId="3332416677" sldId="6527"/>
            <ac:spMk id="60" creationId="{D92B6A8B-5932-5D4D-4C49-6122EDEAC3E6}"/>
          </ac:spMkLst>
        </pc:spChg>
        <pc:spChg chg="add mod">
          <ac:chgData name="MasInteligencia +" userId="762bed05a648ee82" providerId="LiveId" clId="{D81CDDBA-BA61-6C4B-B404-A5349B3D553E}" dt="2024-02-03T17:50:02.979" v="7381" actId="20577"/>
          <ac:spMkLst>
            <pc:docMk/>
            <pc:sldMk cId="3332416677" sldId="6527"/>
            <ac:spMk id="61" creationId="{5D4AC1F9-3EE6-A783-A223-DF0850D92A5D}"/>
          </ac:spMkLst>
        </pc:spChg>
        <pc:spChg chg="add mod">
          <ac:chgData name="MasInteligencia +" userId="762bed05a648ee82" providerId="LiveId" clId="{D81CDDBA-BA61-6C4B-B404-A5349B3D553E}" dt="2024-02-03T18:09:18.029" v="7758" actId="20577"/>
          <ac:spMkLst>
            <pc:docMk/>
            <pc:sldMk cId="3332416677" sldId="6527"/>
            <ac:spMk id="62" creationId="{A027B4D7-96F1-4966-4819-729325D31C0A}"/>
          </ac:spMkLst>
        </pc:spChg>
        <pc:spChg chg="add del mod">
          <ac:chgData name="MasInteligencia +" userId="762bed05a648ee82" providerId="LiveId" clId="{D81CDDBA-BA61-6C4B-B404-A5349B3D553E}" dt="2024-02-03T18:22:00.945" v="7831"/>
          <ac:spMkLst>
            <pc:docMk/>
            <pc:sldMk cId="3332416677" sldId="6527"/>
            <ac:spMk id="63" creationId="{776823C9-C78A-0084-4C2A-DD9F5D937C92}"/>
          </ac:spMkLst>
        </pc:spChg>
        <pc:spChg chg="add del mod">
          <ac:chgData name="MasInteligencia +" userId="762bed05a648ee82" providerId="LiveId" clId="{D81CDDBA-BA61-6C4B-B404-A5349B3D553E}" dt="2024-02-03T18:22:00.217" v="7829"/>
          <ac:spMkLst>
            <pc:docMk/>
            <pc:sldMk cId="3332416677" sldId="6527"/>
            <ac:spMk id="64" creationId="{0EC41105-152D-17BF-A0D7-2B0A3E5CADCC}"/>
          </ac:spMkLst>
        </pc:spChg>
        <pc:spChg chg="add del mod">
          <ac:chgData name="MasInteligencia +" userId="762bed05a648ee82" providerId="LiveId" clId="{D81CDDBA-BA61-6C4B-B404-A5349B3D553E}" dt="2024-02-03T18:23:04.218" v="7835"/>
          <ac:spMkLst>
            <pc:docMk/>
            <pc:sldMk cId="3332416677" sldId="6527"/>
            <ac:spMk id="65" creationId="{529FFB9B-60FC-0277-B596-5A9CC31794A3}"/>
          </ac:spMkLst>
        </pc:spChg>
        <pc:spChg chg="add del mod">
          <ac:chgData name="MasInteligencia +" userId="762bed05a648ee82" providerId="LiveId" clId="{D81CDDBA-BA61-6C4B-B404-A5349B3D553E}" dt="2024-02-03T18:24:00.374" v="7839"/>
          <ac:spMkLst>
            <pc:docMk/>
            <pc:sldMk cId="3332416677" sldId="6527"/>
            <ac:spMk id="66" creationId="{F1F18BB8-D50F-A144-067E-07C5E19F55AA}"/>
          </ac:spMkLst>
        </pc:spChg>
        <pc:picChg chg="add mod">
          <ac:chgData name="MasInteligencia +" userId="762bed05a648ee82" providerId="LiveId" clId="{D81CDDBA-BA61-6C4B-B404-A5349B3D553E}" dt="2024-02-03T17:42:05.698" v="7337" actId="1076"/>
          <ac:picMkLst>
            <pc:docMk/>
            <pc:sldMk cId="3332416677" sldId="6527"/>
            <ac:picMk id="56" creationId="{FBA081BF-E027-90D7-AA6E-2A41911070C2}"/>
          </ac:picMkLst>
        </pc:picChg>
        <pc:picChg chg="add mod">
          <ac:chgData name="MasInteligencia +" userId="762bed05a648ee82" providerId="LiveId" clId="{D81CDDBA-BA61-6C4B-B404-A5349B3D553E}" dt="2024-02-03T17:49:02.288" v="7353" actId="1076"/>
          <ac:picMkLst>
            <pc:docMk/>
            <pc:sldMk cId="3332416677" sldId="6527"/>
            <ac:picMk id="59" creationId="{9AC85FE1-C9C0-AA6F-84EC-F0FB478F56C9}"/>
          </ac:picMkLst>
        </pc:picChg>
        <pc:cxnChg chg="add mod">
          <ac:chgData name="MasInteligencia +" userId="762bed05a648ee82" providerId="LiveId" clId="{D81CDDBA-BA61-6C4B-B404-A5349B3D553E}" dt="2024-02-03T17:23:30.551" v="6982" actId="1076"/>
          <ac:cxnSpMkLst>
            <pc:docMk/>
            <pc:sldMk cId="3332416677" sldId="6527"/>
            <ac:cxnSpMk id="8" creationId="{9F0BE7B3-DC96-BDD9-C0D0-FAF75CF1636D}"/>
          </ac:cxnSpMkLst>
        </pc:cxnChg>
        <pc:cxnChg chg="add mod">
          <ac:chgData name="MasInteligencia +" userId="762bed05a648ee82" providerId="LiveId" clId="{D81CDDBA-BA61-6C4B-B404-A5349B3D553E}" dt="2024-02-03T17:25:06.812" v="6991" actId="14100"/>
          <ac:cxnSpMkLst>
            <pc:docMk/>
            <pc:sldMk cId="3332416677" sldId="6527"/>
            <ac:cxnSpMk id="11" creationId="{858B80ED-0CCD-694E-2F36-D3BA895683AD}"/>
          </ac:cxnSpMkLst>
        </pc:cxnChg>
        <pc:cxnChg chg="add del mod">
          <ac:chgData name="MasInteligencia +" userId="762bed05a648ee82" providerId="LiveId" clId="{D81CDDBA-BA61-6C4B-B404-A5349B3D553E}" dt="2024-02-03T17:42:37.121" v="7344" actId="478"/>
          <ac:cxnSpMkLst>
            <pc:docMk/>
            <pc:sldMk cId="3332416677" sldId="6527"/>
            <ac:cxnSpMk id="12" creationId="{10D5644B-5C42-2F38-A088-FCD45FDF78AE}"/>
          </ac:cxnSpMkLst>
        </pc:cxnChg>
        <pc:cxnChg chg="add del mod">
          <ac:chgData name="MasInteligencia +" userId="762bed05a648ee82" providerId="LiveId" clId="{D81CDDBA-BA61-6C4B-B404-A5349B3D553E}" dt="2024-02-03T17:25:36.407" v="6997" actId="478"/>
          <ac:cxnSpMkLst>
            <pc:docMk/>
            <pc:sldMk cId="3332416677" sldId="6527"/>
            <ac:cxnSpMk id="14" creationId="{08F3B614-623F-FFE0-AE0B-CBAAD59D77AC}"/>
          </ac:cxnSpMkLst>
        </pc:cxnChg>
        <pc:cxnChg chg="add del mod">
          <ac:chgData name="MasInteligencia +" userId="762bed05a648ee82" providerId="LiveId" clId="{D81CDDBA-BA61-6C4B-B404-A5349B3D553E}" dt="2024-02-03T17:25:58.061" v="7003" actId="478"/>
          <ac:cxnSpMkLst>
            <pc:docMk/>
            <pc:sldMk cId="3332416677" sldId="6527"/>
            <ac:cxnSpMk id="18" creationId="{7555FAFE-6023-1D9D-61A7-8135F2718605}"/>
          </ac:cxnSpMkLst>
        </pc:cxnChg>
        <pc:cxnChg chg="add mod">
          <ac:chgData name="MasInteligencia +" userId="762bed05a648ee82" providerId="LiveId" clId="{D81CDDBA-BA61-6C4B-B404-A5349B3D553E}" dt="2024-02-03T17:27:56.062" v="7018" actId="1076"/>
          <ac:cxnSpMkLst>
            <pc:docMk/>
            <pc:sldMk cId="3332416677" sldId="6527"/>
            <ac:cxnSpMk id="22" creationId="{5DBE824E-E819-A1E8-57D6-0DDF23279C3B}"/>
          </ac:cxnSpMkLst>
        </pc:cxnChg>
        <pc:cxnChg chg="add mod">
          <ac:chgData name="MasInteligencia +" userId="762bed05a648ee82" providerId="LiveId" clId="{D81CDDBA-BA61-6C4B-B404-A5349B3D553E}" dt="2024-02-03T17:29:07.350" v="7032" actId="1076"/>
          <ac:cxnSpMkLst>
            <pc:docMk/>
            <pc:sldMk cId="3332416677" sldId="6527"/>
            <ac:cxnSpMk id="23" creationId="{E559DE84-8DBA-B0A8-8346-ABC43BE2FCE4}"/>
          </ac:cxnSpMkLst>
        </pc:cxnChg>
        <pc:cxnChg chg="add mod">
          <ac:chgData name="MasInteligencia +" userId="762bed05a648ee82" providerId="LiveId" clId="{D81CDDBA-BA61-6C4B-B404-A5349B3D553E}" dt="2024-02-03T17:28:47.789" v="7026" actId="1076"/>
          <ac:cxnSpMkLst>
            <pc:docMk/>
            <pc:sldMk cId="3332416677" sldId="6527"/>
            <ac:cxnSpMk id="24" creationId="{98E7C04E-0E1A-3CC4-DFB7-D80514F024A4}"/>
          </ac:cxnSpMkLst>
        </pc:cxnChg>
        <pc:cxnChg chg="add mod">
          <ac:chgData name="MasInteligencia +" userId="762bed05a648ee82" providerId="LiveId" clId="{D81CDDBA-BA61-6C4B-B404-A5349B3D553E}" dt="2024-02-03T17:29:03.321" v="7031" actId="1076"/>
          <ac:cxnSpMkLst>
            <pc:docMk/>
            <pc:sldMk cId="3332416677" sldId="6527"/>
            <ac:cxnSpMk id="25" creationId="{A9BAD96A-F7F5-D215-4704-A82E89314EDB}"/>
          </ac:cxnSpMkLst>
        </pc:cxnChg>
        <pc:cxnChg chg="add del mod">
          <ac:chgData name="MasInteligencia +" userId="762bed05a648ee82" providerId="LiveId" clId="{D81CDDBA-BA61-6C4B-B404-A5349B3D553E}" dt="2024-02-03T17:28:24.302" v="7023" actId="478"/>
          <ac:cxnSpMkLst>
            <pc:docMk/>
            <pc:sldMk cId="3332416677" sldId="6527"/>
            <ac:cxnSpMk id="28" creationId="{A3B7CBDA-A541-3984-588B-FD77077707CF}"/>
          </ac:cxnSpMkLst>
        </pc:cxnChg>
        <pc:cxnChg chg="add del mod">
          <ac:chgData name="MasInteligencia +" userId="762bed05a648ee82" providerId="LiveId" clId="{D81CDDBA-BA61-6C4B-B404-A5349B3D553E}" dt="2024-02-03T17:39:51.541" v="7297" actId="478"/>
          <ac:cxnSpMkLst>
            <pc:docMk/>
            <pc:sldMk cId="3332416677" sldId="6527"/>
            <ac:cxnSpMk id="30" creationId="{8A42A08D-E10F-7C2F-E1AE-FAC0531AD729}"/>
          </ac:cxnSpMkLst>
        </pc:cxnChg>
        <pc:cxnChg chg="add mod">
          <ac:chgData name="MasInteligencia +" userId="762bed05a648ee82" providerId="LiveId" clId="{D81CDDBA-BA61-6C4B-B404-A5349B3D553E}" dt="2024-02-03T17:29:32.119" v="7037" actId="1076"/>
          <ac:cxnSpMkLst>
            <pc:docMk/>
            <pc:sldMk cId="3332416677" sldId="6527"/>
            <ac:cxnSpMk id="31" creationId="{F3BA2117-0E98-A828-A6A6-208139F88CD4}"/>
          </ac:cxnSpMkLst>
        </pc:cxnChg>
        <pc:cxnChg chg="add del mod">
          <ac:chgData name="MasInteligencia +" userId="762bed05a648ee82" providerId="LiveId" clId="{D81CDDBA-BA61-6C4B-B404-A5349B3D553E}" dt="2024-02-03T17:42:28.194" v="7343" actId="478"/>
          <ac:cxnSpMkLst>
            <pc:docMk/>
            <pc:sldMk cId="3332416677" sldId="6527"/>
            <ac:cxnSpMk id="33" creationId="{CC54ADDD-39DF-CE52-644C-2A83D8463FD8}"/>
          </ac:cxnSpMkLst>
        </pc:cxnChg>
        <pc:cxnChg chg="add del mod">
          <ac:chgData name="MasInteligencia +" userId="762bed05a648ee82" providerId="LiveId" clId="{D81CDDBA-BA61-6C4B-B404-A5349B3D553E}" dt="2024-02-03T17:30:46.492" v="7054" actId="478"/>
          <ac:cxnSpMkLst>
            <pc:docMk/>
            <pc:sldMk cId="3332416677" sldId="6527"/>
            <ac:cxnSpMk id="35" creationId="{66A1FCB4-33C0-D275-D33F-2DB86F92E6F8}"/>
          </ac:cxnSpMkLst>
        </pc:cxnChg>
        <pc:cxnChg chg="add del mod">
          <ac:chgData name="MasInteligencia +" userId="762bed05a648ee82" providerId="LiveId" clId="{D81CDDBA-BA61-6C4B-B404-A5349B3D553E}" dt="2024-02-03T17:42:14.121" v="7338" actId="478"/>
          <ac:cxnSpMkLst>
            <pc:docMk/>
            <pc:sldMk cId="3332416677" sldId="6527"/>
            <ac:cxnSpMk id="36" creationId="{FC8F4A2B-A40D-36C5-913E-A434FBFD1289}"/>
          </ac:cxnSpMkLst>
        </pc:cxnChg>
        <pc:cxnChg chg="add del mod">
          <ac:chgData name="MasInteligencia +" userId="762bed05a648ee82" providerId="LiveId" clId="{D81CDDBA-BA61-6C4B-B404-A5349B3D553E}" dt="2024-02-03T17:42:19.987" v="7339" actId="478"/>
          <ac:cxnSpMkLst>
            <pc:docMk/>
            <pc:sldMk cId="3332416677" sldId="6527"/>
            <ac:cxnSpMk id="37" creationId="{55F64F6D-C975-C3FE-291C-5A90EF8BE797}"/>
          </ac:cxnSpMkLst>
        </pc:cxnChg>
        <pc:cxnChg chg="add del mod">
          <ac:chgData name="MasInteligencia +" userId="762bed05a648ee82" providerId="LiveId" clId="{D81CDDBA-BA61-6C4B-B404-A5349B3D553E}" dt="2024-02-03T17:42:21.811" v="7340" actId="478"/>
          <ac:cxnSpMkLst>
            <pc:docMk/>
            <pc:sldMk cId="3332416677" sldId="6527"/>
            <ac:cxnSpMk id="38" creationId="{14B6C917-4D92-6775-F905-4DABF4A29C74}"/>
          </ac:cxnSpMkLst>
        </pc:cxnChg>
        <pc:cxnChg chg="add del mod">
          <ac:chgData name="MasInteligencia +" userId="762bed05a648ee82" providerId="LiveId" clId="{D81CDDBA-BA61-6C4B-B404-A5349B3D553E}" dt="2024-02-03T17:42:24.207" v="7341" actId="478"/>
          <ac:cxnSpMkLst>
            <pc:docMk/>
            <pc:sldMk cId="3332416677" sldId="6527"/>
            <ac:cxnSpMk id="39" creationId="{77B34180-E0F1-D1DD-3EE4-B436DFB15021}"/>
          </ac:cxnSpMkLst>
        </pc:cxnChg>
        <pc:cxnChg chg="add del mod">
          <ac:chgData name="MasInteligencia +" userId="762bed05a648ee82" providerId="LiveId" clId="{D81CDDBA-BA61-6C4B-B404-A5349B3D553E}" dt="2024-02-03T17:42:26.153" v="7342" actId="478"/>
          <ac:cxnSpMkLst>
            <pc:docMk/>
            <pc:sldMk cId="3332416677" sldId="6527"/>
            <ac:cxnSpMk id="40" creationId="{8049EBDC-8D06-8CF7-D6E6-0337E260C7EA}"/>
          </ac:cxnSpMkLst>
        </pc:cxnChg>
      </pc:sldChg>
      <pc:sldChg chg="add del">
        <pc:chgData name="MasInteligencia +" userId="762bed05a648ee82" providerId="LiveId" clId="{D81CDDBA-BA61-6C4B-B404-A5349B3D553E}" dt="2024-02-03T10:54:54.716" v="6895"/>
        <pc:sldMkLst>
          <pc:docMk/>
          <pc:sldMk cId="3898139305" sldId="6527"/>
        </pc:sldMkLst>
      </pc:sldChg>
      <pc:sldChg chg="addSp delSp modSp add mod modAnim">
        <pc:chgData name="MasInteligencia +" userId="762bed05a648ee82" providerId="LiveId" clId="{D81CDDBA-BA61-6C4B-B404-A5349B3D553E}" dt="2024-02-05T09:14:39.290" v="12351" actId="1076"/>
        <pc:sldMkLst>
          <pc:docMk/>
          <pc:sldMk cId="1293943257" sldId="6528"/>
        </pc:sldMkLst>
        <pc:spChg chg="add del mod">
          <ac:chgData name="MasInteligencia +" userId="762bed05a648ee82" providerId="LiveId" clId="{D81CDDBA-BA61-6C4B-B404-A5349B3D553E}" dt="2024-02-04T12:08:27.523" v="8523"/>
          <ac:spMkLst>
            <pc:docMk/>
            <pc:sldMk cId="1293943257" sldId="6528"/>
            <ac:spMk id="2" creationId="{38E562BE-10A6-8673-9BFE-CBBFF5A628B0}"/>
          </ac:spMkLst>
        </pc:spChg>
        <pc:spChg chg="add del mod">
          <ac:chgData name="MasInteligencia +" userId="762bed05a648ee82" providerId="LiveId" clId="{D81CDDBA-BA61-6C4B-B404-A5349B3D553E}" dt="2024-02-04T12:10:53.014" v="8532"/>
          <ac:spMkLst>
            <pc:docMk/>
            <pc:sldMk cId="1293943257" sldId="6528"/>
            <ac:spMk id="7" creationId="{0E1EC9AA-17B5-112B-6324-DEBB4A7E8339}"/>
          </ac:spMkLst>
        </pc:spChg>
        <pc:spChg chg="add del mod">
          <ac:chgData name="MasInteligencia +" userId="762bed05a648ee82" providerId="LiveId" clId="{D81CDDBA-BA61-6C4B-B404-A5349B3D553E}" dt="2024-02-04T12:12:26.310" v="8538"/>
          <ac:spMkLst>
            <pc:docMk/>
            <pc:sldMk cId="1293943257" sldId="6528"/>
            <ac:spMk id="10" creationId="{1420741C-0D9D-4691-E7A1-F2D35BA43B34}"/>
          </ac:spMkLst>
        </pc:spChg>
        <pc:spChg chg="add del mod">
          <ac:chgData name="MasInteligencia +" userId="762bed05a648ee82" providerId="LiveId" clId="{D81CDDBA-BA61-6C4B-B404-A5349B3D553E}" dt="2024-02-03T18:05:36.985" v="7686"/>
          <ac:spMkLst>
            <pc:docMk/>
            <pc:sldMk cId="1293943257" sldId="6528"/>
            <ac:spMk id="13" creationId="{3085EA3E-AFE7-CD73-B8A3-26037637599B}"/>
          </ac:spMkLst>
        </pc:spChg>
        <pc:spChg chg="add del mod">
          <ac:chgData name="MasInteligencia +" userId="762bed05a648ee82" providerId="LiveId" clId="{D81CDDBA-BA61-6C4B-B404-A5349B3D553E}" dt="2024-02-04T12:13:05.396" v="8549"/>
          <ac:spMkLst>
            <pc:docMk/>
            <pc:sldMk cId="1293943257" sldId="6528"/>
            <ac:spMk id="13" creationId="{837AFF91-4655-2A08-9782-53860DC70DA2}"/>
          </ac:spMkLst>
        </pc:spChg>
        <pc:spChg chg="add del mod">
          <ac:chgData name="MasInteligencia +" userId="762bed05a648ee82" providerId="LiveId" clId="{D81CDDBA-BA61-6C4B-B404-A5349B3D553E}" dt="2024-02-03T18:07:03.686" v="7695"/>
          <ac:spMkLst>
            <pc:docMk/>
            <pc:sldMk cId="1293943257" sldId="6528"/>
            <ac:spMk id="15" creationId="{DA4C9BF0-CFA7-61D8-A037-30D22A632848}"/>
          </ac:spMkLst>
        </pc:spChg>
        <pc:spChg chg="add mod">
          <ac:chgData name="MasInteligencia +" userId="762bed05a648ee82" providerId="LiveId" clId="{D81CDDBA-BA61-6C4B-B404-A5349B3D553E}" dt="2024-02-03T18:16:13.861" v="7807" actId="1076"/>
          <ac:spMkLst>
            <pc:docMk/>
            <pc:sldMk cId="1293943257" sldId="6528"/>
            <ac:spMk id="17" creationId="{F5B69448-DF07-6811-C8C6-C4FC1AC4E37A}"/>
          </ac:spMkLst>
        </pc:spChg>
        <pc:spChg chg="add del mod">
          <ac:chgData name="MasInteligencia +" userId="762bed05a648ee82" providerId="LiveId" clId="{D81CDDBA-BA61-6C4B-B404-A5349B3D553E}" dt="2024-02-04T12:12:32.873" v="8540" actId="478"/>
          <ac:spMkLst>
            <pc:docMk/>
            <pc:sldMk cId="1293943257" sldId="6528"/>
            <ac:spMk id="18" creationId="{761EE961-6599-5FEC-9AED-AF731C1D5A3B}"/>
          </ac:spMkLst>
        </pc:spChg>
        <pc:spChg chg="mod">
          <ac:chgData name="MasInteligencia +" userId="762bed05a648ee82" providerId="LiveId" clId="{D81CDDBA-BA61-6C4B-B404-A5349B3D553E}" dt="2024-02-03T18:14:25.689" v="7795" actId="206"/>
          <ac:spMkLst>
            <pc:docMk/>
            <pc:sldMk cId="1293943257" sldId="6528"/>
            <ac:spMk id="43" creationId="{FD69FA84-3E50-8F4B-7305-05EF8A8A578A}"/>
          </ac:spMkLst>
        </pc:spChg>
        <pc:spChg chg="mod">
          <ac:chgData name="MasInteligencia +" userId="762bed05a648ee82" providerId="LiveId" clId="{D81CDDBA-BA61-6C4B-B404-A5349B3D553E}" dt="2024-02-03T18:14:56.119" v="7798" actId="206"/>
          <ac:spMkLst>
            <pc:docMk/>
            <pc:sldMk cId="1293943257" sldId="6528"/>
            <ac:spMk id="44" creationId="{C5DA2A73-BF16-9E85-9A99-05C898DFFD18}"/>
          </ac:spMkLst>
        </pc:spChg>
        <pc:spChg chg="mod">
          <ac:chgData name="MasInteligencia +" userId="762bed05a648ee82" providerId="LiveId" clId="{D81CDDBA-BA61-6C4B-B404-A5349B3D553E}" dt="2024-02-03T17:54:17.163" v="7495" actId="20577"/>
          <ac:spMkLst>
            <pc:docMk/>
            <pc:sldMk cId="1293943257" sldId="6528"/>
            <ac:spMk id="48" creationId="{37D9978C-B297-DA85-3A27-A63FCCBFB526}"/>
          </ac:spMkLst>
        </pc:spChg>
        <pc:spChg chg="mod">
          <ac:chgData name="MasInteligencia +" userId="762bed05a648ee82" providerId="LiveId" clId="{D81CDDBA-BA61-6C4B-B404-A5349B3D553E}" dt="2024-02-03T17:59:35.093" v="7677" actId="14100"/>
          <ac:spMkLst>
            <pc:docMk/>
            <pc:sldMk cId="1293943257" sldId="6528"/>
            <ac:spMk id="49" creationId="{A276C38B-6D49-BBBA-E8E5-CA0CDBD202A1}"/>
          </ac:spMkLst>
        </pc:spChg>
        <pc:spChg chg="mod">
          <ac:chgData name="MasInteligencia +" userId="762bed05a648ee82" providerId="LiveId" clId="{D81CDDBA-BA61-6C4B-B404-A5349B3D553E}" dt="2024-02-03T18:29:55.764" v="8062" actId="20577"/>
          <ac:spMkLst>
            <pc:docMk/>
            <pc:sldMk cId="1293943257" sldId="6528"/>
            <ac:spMk id="50" creationId="{74CC2520-3ECE-BA3F-6E5B-1D3E112B4AD6}"/>
          </ac:spMkLst>
        </pc:spChg>
        <pc:spChg chg="mod">
          <ac:chgData name="MasInteligencia +" userId="762bed05a648ee82" providerId="LiveId" clId="{D81CDDBA-BA61-6C4B-B404-A5349B3D553E}" dt="2024-02-05T09:14:39.290" v="12351" actId="1076"/>
          <ac:spMkLst>
            <pc:docMk/>
            <pc:sldMk cId="1293943257" sldId="6528"/>
            <ac:spMk id="51" creationId="{789ADAF1-B27D-6F09-499E-5A9705BB0FBC}"/>
          </ac:spMkLst>
        </pc:spChg>
        <pc:spChg chg="mod">
          <ac:chgData name="MasInteligencia +" userId="762bed05a648ee82" providerId="LiveId" clId="{D81CDDBA-BA61-6C4B-B404-A5349B3D553E}" dt="2024-02-03T18:27:11.401" v="8036" actId="20577"/>
          <ac:spMkLst>
            <pc:docMk/>
            <pc:sldMk cId="1293943257" sldId="6528"/>
            <ac:spMk id="52" creationId="{AAA53962-7C9F-09E0-870D-7A1EA23FFF60}"/>
          </ac:spMkLst>
        </pc:spChg>
        <pc:spChg chg="mod">
          <ac:chgData name="MasInteligencia +" userId="762bed05a648ee82" providerId="LiveId" clId="{D81CDDBA-BA61-6C4B-B404-A5349B3D553E}" dt="2024-02-03T18:25:07.248" v="7913" actId="20577"/>
          <ac:spMkLst>
            <pc:docMk/>
            <pc:sldMk cId="1293943257" sldId="6528"/>
            <ac:spMk id="61" creationId="{8E0977AD-89B6-E1D2-AA3F-F4C6471743D6}"/>
          </ac:spMkLst>
        </pc:spChg>
        <pc:picChg chg="add del">
          <ac:chgData name="MasInteligencia +" userId="762bed05a648ee82" providerId="LiveId" clId="{D81CDDBA-BA61-6C4B-B404-A5349B3D553E}" dt="2024-02-05T06:58:05.880" v="10126" actId="478"/>
          <ac:picMkLst>
            <pc:docMk/>
            <pc:sldMk cId="1293943257" sldId="6528"/>
            <ac:picMk id="2" creationId="{DCFEC4A3-DCD5-AA55-650A-44F8A187A9B6}"/>
          </ac:picMkLst>
        </pc:picChg>
        <pc:picChg chg="add del mod">
          <ac:chgData name="MasInteligencia +" userId="762bed05a648ee82" providerId="LiveId" clId="{D81CDDBA-BA61-6C4B-B404-A5349B3D553E}" dt="2024-02-04T12:08:25.524" v="8521" actId="478"/>
          <ac:picMkLst>
            <pc:docMk/>
            <pc:sldMk cId="1293943257" sldId="6528"/>
            <ac:picMk id="5" creationId="{125729F5-F2D7-5F37-88AB-FDB83A873DFC}"/>
          </ac:picMkLst>
        </pc:picChg>
        <pc:picChg chg="add del">
          <ac:chgData name="MasInteligencia +" userId="762bed05a648ee82" providerId="LiveId" clId="{D81CDDBA-BA61-6C4B-B404-A5349B3D553E}" dt="2024-02-05T06:58:11.492" v="10128" actId="478"/>
          <ac:picMkLst>
            <pc:docMk/>
            <pc:sldMk cId="1293943257" sldId="6528"/>
            <ac:picMk id="5" creationId="{9833AC8D-2519-DC6C-F9C5-A7D7EBE28004}"/>
          </ac:picMkLst>
        </pc:picChg>
        <pc:picChg chg="add del mod">
          <ac:chgData name="MasInteligencia +" userId="762bed05a648ee82" providerId="LiveId" clId="{D81CDDBA-BA61-6C4B-B404-A5349B3D553E}" dt="2024-02-04T12:08:33.162" v="8525" actId="478"/>
          <ac:picMkLst>
            <pc:docMk/>
            <pc:sldMk cId="1293943257" sldId="6528"/>
            <ac:picMk id="6" creationId="{18288954-E3CF-61F4-4EA6-44EEA160AF3F}"/>
          </ac:picMkLst>
        </pc:picChg>
        <pc:picChg chg="add del">
          <ac:chgData name="MasInteligencia +" userId="762bed05a648ee82" providerId="LiveId" clId="{D81CDDBA-BA61-6C4B-B404-A5349B3D553E}" dt="2024-02-05T06:59:11.780" v="10130" actId="478"/>
          <ac:picMkLst>
            <pc:docMk/>
            <pc:sldMk cId="1293943257" sldId="6528"/>
            <ac:picMk id="6" creationId="{436FC20A-D693-E457-E0D0-11112C0C7AED}"/>
          </ac:picMkLst>
        </pc:picChg>
        <pc:picChg chg="add del mod">
          <ac:chgData name="MasInteligencia +" userId="762bed05a648ee82" providerId="LiveId" clId="{D81CDDBA-BA61-6C4B-B404-A5349B3D553E}" dt="2024-02-04T12:10:51.011" v="8530" actId="478"/>
          <ac:picMkLst>
            <pc:docMk/>
            <pc:sldMk cId="1293943257" sldId="6528"/>
            <ac:picMk id="9" creationId="{623D07C3-A219-1F00-7BEC-744604BD9E69}"/>
          </ac:picMkLst>
        </pc:picChg>
        <pc:picChg chg="add mod">
          <ac:chgData name="MasInteligencia +" userId="762bed05a648ee82" providerId="LiveId" clId="{D81CDDBA-BA61-6C4B-B404-A5349B3D553E}" dt="2024-02-05T03:55:18.315" v="8575" actId="14100"/>
          <ac:picMkLst>
            <pc:docMk/>
            <pc:sldMk cId="1293943257" sldId="6528"/>
            <ac:picMk id="12" creationId="{41C55058-ABC4-8FB5-93CF-5617D982D0B7}"/>
          </ac:picMkLst>
        </pc:picChg>
        <pc:picChg chg="add del mod">
          <ac:chgData name="MasInteligencia +" userId="762bed05a648ee82" providerId="LiveId" clId="{D81CDDBA-BA61-6C4B-B404-A5349B3D553E}" dt="2024-02-03T18:05:47.262" v="7687" actId="478"/>
          <ac:picMkLst>
            <pc:docMk/>
            <pc:sldMk cId="1293943257" sldId="6528"/>
            <ac:picMk id="14" creationId="{0D29A384-1041-6F4E-99E3-4350918A9F46}"/>
          </ac:picMkLst>
        </pc:picChg>
        <pc:picChg chg="add mod">
          <ac:chgData name="MasInteligencia +" userId="762bed05a648ee82" providerId="LiveId" clId="{D81CDDBA-BA61-6C4B-B404-A5349B3D553E}" dt="2024-02-03T18:16:19.495" v="7808" actId="1076"/>
          <ac:picMkLst>
            <pc:docMk/>
            <pc:sldMk cId="1293943257" sldId="6528"/>
            <ac:picMk id="16" creationId="{E1A017B8-963A-F37F-EBA0-98EC8309D36F}"/>
          </ac:picMkLst>
        </pc:picChg>
        <pc:picChg chg="mod">
          <ac:chgData name="MasInteligencia +" userId="762bed05a648ee82" providerId="LiveId" clId="{D81CDDBA-BA61-6C4B-B404-A5349B3D553E}" dt="2024-02-03T18:16:29.057" v="7809" actId="14100"/>
          <ac:picMkLst>
            <pc:docMk/>
            <pc:sldMk cId="1293943257" sldId="6528"/>
            <ac:picMk id="56" creationId="{7E23018B-FD49-89B7-52F6-B50EABAC17D0}"/>
          </ac:picMkLst>
        </pc:picChg>
        <pc:cxnChg chg="add mod">
          <ac:chgData name="MasInteligencia +" userId="762bed05a648ee82" providerId="LiveId" clId="{D81CDDBA-BA61-6C4B-B404-A5349B3D553E}" dt="2024-02-03T17:56:44.061" v="7527" actId="14100"/>
          <ac:cxnSpMkLst>
            <pc:docMk/>
            <pc:sldMk cId="1293943257" sldId="6528"/>
            <ac:cxnSpMk id="4" creationId="{5BAE76A7-FB86-8253-A6F9-349C28404DDE}"/>
          </ac:cxnSpMkLst>
        </pc:cxnChg>
        <pc:cxnChg chg="add del mod">
          <ac:chgData name="MasInteligencia +" userId="762bed05a648ee82" providerId="LiveId" clId="{D81CDDBA-BA61-6C4B-B404-A5349B3D553E}" dt="2024-02-03T17:56:50.936" v="7528" actId="478"/>
          <ac:cxnSpMkLst>
            <pc:docMk/>
            <pc:sldMk cId="1293943257" sldId="6528"/>
            <ac:cxnSpMk id="7" creationId="{0D2450A3-56E2-658D-1721-D5434787F4EE}"/>
          </ac:cxnSpMkLst>
        </pc:cxnChg>
        <pc:cxnChg chg="add del mod">
          <ac:chgData name="MasInteligencia +" userId="762bed05a648ee82" providerId="LiveId" clId="{D81CDDBA-BA61-6C4B-B404-A5349B3D553E}" dt="2024-02-03T17:56:54.061" v="7529" actId="478"/>
          <ac:cxnSpMkLst>
            <pc:docMk/>
            <pc:sldMk cId="1293943257" sldId="6528"/>
            <ac:cxnSpMk id="10" creationId="{14D95F56-184D-E624-2C00-34BE8991042C}"/>
          </ac:cxnSpMkLst>
        </pc:cxnChg>
      </pc:sldChg>
      <pc:sldChg chg="del">
        <pc:chgData name="MasInteligencia +" userId="762bed05a648ee82" providerId="LiveId" clId="{D81CDDBA-BA61-6C4B-B404-A5349B3D553E}" dt="2024-02-02T10:17:25.214" v="131" actId="2696"/>
        <pc:sldMkLst>
          <pc:docMk/>
          <pc:sldMk cId="2239254620" sldId="6528"/>
        </pc:sldMkLst>
      </pc:sldChg>
      <pc:sldChg chg="del">
        <pc:chgData name="MasInteligencia +" userId="762bed05a648ee82" providerId="LiveId" clId="{D81CDDBA-BA61-6C4B-B404-A5349B3D553E}" dt="2024-02-02T10:17:24.571" v="130" actId="2696"/>
        <pc:sldMkLst>
          <pc:docMk/>
          <pc:sldMk cId="815041515" sldId="6529"/>
        </pc:sldMkLst>
      </pc:sldChg>
      <pc:sldChg chg="addSp delSp modSp new mod">
        <pc:chgData name="MasInteligencia +" userId="762bed05a648ee82" providerId="LiveId" clId="{D81CDDBA-BA61-6C4B-B404-A5349B3D553E}" dt="2024-02-05T08:14:40.235" v="10356"/>
        <pc:sldMkLst>
          <pc:docMk/>
          <pc:sldMk cId="4283757685" sldId="6529"/>
        </pc:sldMkLst>
        <pc:spChg chg="add del mod">
          <ac:chgData name="MasInteligencia +" userId="762bed05a648ee82" providerId="LiveId" clId="{D81CDDBA-BA61-6C4B-B404-A5349B3D553E}" dt="2024-02-05T05:24:51.991" v="10000" actId="767"/>
          <ac:spMkLst>
            <pc:docMk/>
            <pc:sldMk cId="4283757685" sldId="6529"/>
            <ac:spMk id="5" creationId="{A06FE8D0-A527-19DF-FAB1-626318585D40}"/>
          </ac:spMkLst>
        </pc:spChg>
        <pc:spChg chg="add del mod">
          <ac:chgData name="MasInteligencia +" userId="762bed05a648ee82" providerId="LiveId" clId="{D81CDDBA-BA61-6C4B-B404-A5349B3D553E}" dt="2024-02-04T10:28:02.050" v="8112"/>
          <ac:spMkLst>
            <pc:docMk/>
            <pc:sldMk cId="4283757685" sldId="6529"/>
            <ac:spMk id="6" creationId="{42C0623D-303A-63C5-16D5-CD32E62A1C8F}"/>
          </ac:spMkLst>
        </pc:spChg>
        <pc:spChg chg="add del mod">
          <ac:chgData name="MasInteligencia +" userId="762bed05a648ee82" providerId="LiveId" clId="{D81CDDBA-BA61-6C4B-B404-A5349B3D553E}" dt="2024-02-05T05:27:34.601" v="10101"/>
          <ac:spMkLst>
            <pc:docMk/>
            <pc:sldMk cId="4283757685" sldId="6529"/>
            <ac:spMk id="7" creationId="{8E8D38E0-4494-60FA-D0BF-B0B356BE132C}"/>
          </ac:spMkLst>
        </pc:spChg>
        <pc:spChg chg="add del mod">
          <ac:chgData name="MasInteligencia +" userId="762bed05a648ee82" providerId="LiveId" clId="{D81CDDBA-BA61-6C4B-B404-A5349B3D553E}" dt="2024-02-04T10:31:48.473" v="8122"/>
          <ac:spMkLst>
            <pc:docMk/>
            <pc:sldMk cId="4283757685" sldId="6529"/>
            <ac:spMk id="9" creationId="{1BE62537-FD2A-EA9E-AEC0-2E6E4303EE2C}"/>
          </ac:spMkLst>
        </pc:spChg>
        <pc:spChg chg="add del mod">
          <ac:chgData name="MasInteligencia +" userId="762bed05a648ee82" providerId="LiveId" clId="{D81CDDBA-BA61-6C4B-B404-A5349B3D553E}" dt="2024-02-05T08:14:40.235" v="10356"/>
          <ac:spMkLst>
            <pc:docMk/>
            <pc:sldMk cId="4283757685" sldId="6529"/>
            <ac:spMk id="10" creationId="{F433E052-BAC1-B0AD-DB97-815B13133BEA}"/>
          </ac:spMkLst>
        </pc:spChg>
        <pc:spChg chg="add del mod">
          <ac:chgData name="MasInteligencia +" userId="762bed05a648ee82" providerId="LiveId" clId="{D81CDDBA-BA61-6C4B-B404-A5349B3D553E}" dt="2024-02-04T10:36:23.832" v="8132" actId="478"/>
          <ac:spMkLst>
            <pc:docMk/>
            <pc:sldMk cId="4283757685" sldId="6529"/>
            <ac:spMk id="11" creationId="{4B45A4B3-B59D-CFD5-BB09-6D2039048A98}"/>
          </ac:spMkLst>
        </pc:spChg>
        <pc:spChg chg="add del mod">
          <ac:chgData name="MasInteligencia +" userId="762bed05a648ee82" providerId="LiveId" clId="{D81CDDBA-BA61-6C4B-B404-A5349B3D553E}" dt="2024-02-04T10:37:32.568" v="8142" actId="478"/>
          <ac:spMkLst>
            <pc:docMk/>
            <pc:sldMk cId="4283757685" sldId="6529"/>
            <ac:spMk id="14" creationId="{A7CBB576-EA89-725E-5773-48E3DAC754FE}"/>
          </ac:spMkLst>
        </pc:spChg>
        <pc:spChg chg="add del mod">
          <ac:chgData name="MasInteligencia +" userId="762bed05a648ee82" providerId="LiveId" clId="{D81CDDBA-BA61-6C4B-B404-A5349B3D553E}" dt="2024-02-04T10:37:31.015" v="8141" actId="478"/>
          <ac:spMkLst>
            <pc:docMk/>
            <pc:sldMk cId="4283757685" sldId="6529"/>
            <ac:spMk id="15" creationId="{6888B0A1-F4FF-773F-3F5B-317886E122A0}"/>
          </ac:spMkLst>
        </pc:spChg>
        <pc:spChg chg="add del mod">
          <ac:chgData name="MasInteligencia +" userId="762bed05a648ee82" providerId="LiveId" clId="{D81CDDBA-BA61-6C4B-B404-A5349B3D553E}" dt="2024-02-04T10:38:35.684" v="8152"/>
          <ac:spMkLst>
            <pc:docMk/>
            <pc:sldMk cId="4283757685" sldId="6529"/>
            <ac:spMk id="16" creationId="{1EB0236B-5432-56C0-5CE5-83E1DF747981}"/>
          </ac:spMkLst>
        </pc:spChg>
        <pc:spChg chg="add del mod">
          <ac:chgData name="MasInteligencia +" userId="762bed05a648ee82" providerId="LiveId" clId="{D81CDDBA-BA61-6C4B-B404-A5349B3D553E}" dt="2024-02-04T10:42:45.144" v="8166"/>
          <ac:spMkLst>
            <pc:docMk/>
            <pc:sldMk cId="4283757685" sldId="6529"/>
            <ac:spMk id="18" creationId="{C4779963-B16D-CA96-D73D-04D0CBDB8EF8}"/>
          </ac:spMkLst>
        </pc:spChg>
        <pc:spChg chg="add del mod">
          <ac:chgData name="MasInteligencia +" userId="762bed05a648ee82" providerId="LiveId" clId="{D81CDDBA-BA61-6C4B-B404-A5349B3D553E}" dt="2024-02-04T10:55:45.866" v="8434"/>
          <ac:spMkLst>
            <pc:docMk/>
            <pc:sldMk cId="4283757685" sldId="6529"/>
            <ac:spMk id="22" creationId="{AC636315-8CEA-C834-A4A5-EFCE07458BC6}"/>
          </ac:spMkLst>
        </pc:spChg>
        <pc:picChg chg="add del mod">
          <ac:chgData name="MasInteligencia +" userId="762bed05a648ee82" providerId="LiveId" clId="{D81CDDBA-BA61-6C4B-B404-A5349B3D553E}" dt="2024-02-05T05:27:33.296" v="10099" actId="21"/>
          <ac:picMkLst>
            <pc:docMk/>
            <pc:sldMk cId="4283757685" sldId="6529"/>
            <ac:picMk id="4" creationId="{647B0182-ACCD-EA25-1250-D1C3720029E0}"/>
          </ac:picMkLst>
        </pc:picChg>
        <pc:picChg chg="add">
          <ac:chgData name="MasInteligencia +" userId="762bed05a648ee82" providerId="LiveId" clId="{D81CDDBA-BA61-6C4B-B404-A5349B3D553E}" dt="2024-02-04T10:26:03.652" v="8102"/>
          <ac:picMkLst>
            <pc:docMk/>
            <pc:sldMk cId="4283757685" sldId="6529"/>
            <ac:picMk id="4" creationId="{F6BE9950-D8D0-54C7-21E2-D68E310ED70A}"/>
          </ac:picMkLst>
        </pc:picChg>
        <pc:picChg chg="add del">
          <ac:chgData name="MasInteligencia +" userId="762bed05a648ee82" providerId="LiveId" clId="{D81CDDBA-BA61-6C4B-B404-A5349B3D553E}" dt="2024-02-04T10:26:45.307" v="8104" actId="478"/>
          <ac:picMkLst>
            <pc:docMk/>
            <pc:sldMk cId="4283757685" sldId="6529"/>
            <ac:picMk id="5" creationId="{5FDBD33A-5AAF-ADD8-AEAA-6D6D35472445}"/>
          </ac:picMkLst>
        </pc:picChg>
        <pc:picChg chg="add mod">
          <ac:chgData name="MasInteligencia +" userId="762bed05a648ee82" providerId="LiveId" clId="{D81CDDBA-BA61-6C4B-B404-A5349B3D553E}" dt="2024-02-05T05:24:49.392" v="9999" actId="1076"/>
          <ac:picMkLst>
            <pc:docMk/>
            <pc:sldMk cId="4283757685" sldId="6529"/>
            <ac:picMk id="6" creationId="{2DFC47B7-935D-ED65-6A22-AB8723E172BD}"/>
          </ac:picMkLst>
        </pc:picChg>
        <pc:picChg chg="add del mod">
          <ac:chgData name="MasInteligencia +" userId="762bed05a648ee82" providerId="LiveId" clId="{D81CDDBA-BA61-6C4B-B404-A5349B3D553E}" dt="2024-02-04T10:55:06.773" v="8422" actId="21"/>
          <ac:picMkLst>
            <pc:docMk/>
            <pc:sldMk cId="4283757685" sldId="6529"/>
            <ac:picMk id="7" creationId="{A8EFF38D-CAF5-4656-AB78-7A9BDC54A558}"/>
          </ac:picMkLst>
        </pc:picChg>
        <pc:picChg chg="add del mod">
          <ac:chgData name="MasInteligencia +" userId="762bed05a648ee82" providerId="LiveId" clId="{D81CDDBA-BA61-6C4B-B404-A5349B3D553E}" dt="2024-02-05T05:24:43.566" v="9996" actId="21"/>
          <ac:picMkLst>
            <pc:docMk/>
            <pc:sldMk cId="4283757685" sldId="6529"/>
            <ac:picMk id="8" creationId="{F060B874-82FD-5FBF-0216-DC1A97E0D7D8}"/>
          </ac:picMkLst>
        </pc:picChg>
        <pc:picChg chg="add mod">
          <ac:chgData name="MasInteligencia +" userId="762bed05a648ee82" providerId="LiveId" clId="{D81CDDBA-BA61-6C4B-B404-A5349B3D553E}" dt="2024-02-05T05:27:27.126" v="10097" actId="1076"/>
          <ac:picMkLst>
            <pc:docMk/>
            <pc:sldMk cId="4283757685" sldId="6529"/>
            <ac:picMk id="9" creationId="{D54D59C1-85EE-8D63-5765-323B8A56F9E8}"/>
          </ac:picMkLst>
        </pc:picChg>
        <pc:picChg chg="add del mod">
          <ac:chgData name="MasInteligencia +" userId="762bed05a648ee82" providerId="LiveId" clId="{D81CDDBA-BA61-6C4B-B404-A5349B3D553E}" dt="2024-02-04T10:54:57.356" v="8420" actId="21"/>
          <ac:picMkLst>
            <pc:docMk/>
            <pc:sldMk cId="4283757685" sldId="6529"/>
            <ac:picMk id="10" creationId="{CC8F9DFE-62F5-7894-E707-2607C430330E}"/>
          </ac:picMkLst>
        </pc:picChg>
        <pc:picChg chg="add mod">
          <ac:chgData name="MasInteligencia +" userId="762bed05a648ee82" providerId="LiveId" clId="{D81CDDBA-BA61-6C4B-B404-A5349B3D553E}" dt="2024-02-05T08:14:37.075" v="10354" actId="1076"/>
          <ac:picMkLst>
            <pc:docMk/>
            <pc:sldMk cId="4283757685" sldId="6529"/>
            <ac:picMk id="11" creationId="{D49BC091-F6B5-4196-2F8F-EE189FBF0B1A}"/>
          </ac:picMkLst>
        </pc:picChg>
        <pc:picChg chg="add del mod">
          <ac:chgData name="MasInteligencia +" userId="762bed05a648ee82" providerId="LiveId" clId="{D81CDDBA-BA61-6C4B-B404-A5349B3D553E}" dt="2024-02-04T10:36:55.487" v="8136" actId="478"/>
          <ac:picMkLst>
            <pc:docMk/>
            <pc:sldMk cId="4283757685" sldId="6529"/>
            <ac:picMk id="13" creationId="{6141C456-F5FB-523E-74B7-A7417553DA4A}"/>
          </ac:picMkLst>
        </pc:picChg>
        <pc:picChg chg="add del mod">
          <ac:chgData name="MasInteligencia +" userId="762bed05a648ee82" providerId="LiveId" clId="{D81CDDBA-BA61-6C4B-B404-A5349B3D553E}" dt="2024-02-04T10:54:50.041" v="8418" actId="21"/>
          <ac:picMkLst>
            <pc:docMk/>
            <pc:sldMk cId="4283757685" sldId="6529"/>
            <ac:picMk id="17" creationId="{8107613C-BA37-6E22-24CA-7E46D1EB02A5}"/>
          </ac:picMkLst>
        </pc:picChg>
        <pc:picChg chg="add del mod">
          <ac:chgData name="MasInteligencia +" userId="762bed05a648ee82" providerId="LiveId" clId="{D81CDDBA-BA61-6C4B-B404-A5349B3D553E}" dt="2024-02-04T10:44:04.098" v="8168" actId="21"/>
          <ac:picMkLst>
            <pc:docMk/>
            <pc:sldMk cId="4283757685" sldId="6529"/>
            <ac:picMk id="19" creationId="{6C3DBBFC-4ABB-B294-6F91-A8F47DFA0E97}"/>
          </ac:picMkLst>
        </pc:picChg>
        <pc:picChg chg="add mod">
          <ac:chgData name="MasInteligencia +" userId="762bed05a648ee82" providerId="LiveId" clId="{D81CDDBA-BA61-6C4B-B404-A5349B3D553E}" dt="2024-02-04T10:55:20.275" v="8427"/>
          <ac:picMkLst>
            <pc:docMk/>
            <pc:sldMk cId="4283757685" sldId="6529"/>
            <ac:picMk id="20" creationId="{E8EBE5B1-9145-C153-FB85-17E51C2E9BC8}"/>
          </ac:picMkLst>
        </pc:picChg>
        <pc:picChg chg="add del mod">
          <ac:chgData name="MasInteligencia +" userId="762bed05a648ee82" providerId="LiveId" clId="{D81CDDBA-BA61-6C4B-B404-A5349B3D553E}" dt="2024-02-05T05:20:22.635" v="9739" actId="21"/>
          <ac:picMkLst>
            <pc:docMk/>
            <pc:sldMk cId="4283757685" sldId="6529"/>
            <ac:picMk id="21" creationId="{518315C5-7E66-9FA6-A58A-1FD311591EDB}"/>
          </ac:picMkLst>
        </pc:picChg>
        <pc:picChg chg="add del mod">
          <ac:chgData name="MasInteligencia +" userId="762bed05a648ee82" providerId="LiveId" clId="{D81CDDBA-BA61-6C4B-B404-A5349B3D553E}" dt="2024-02-05T05:24:46.392" v="9998" actId="478"/>
          <ac:picMkLst>
            <pc:docMk/>
            <pc:sldMk cId="4283757685" sldId="6529"/>
            <ac:picMk id="23" creationId="{2B64CAD4-5FAC-49AB-7DF6-374349BE796B}"/>
          </ac:picMkLst>
        </pc:picChg>
      </pc:sldChg>
      <pc:sldChg chg="addSp delSp modSp new mod ord">
        <pc:chgData name="MasInteligencia +" userId="762bed05a648ee82" providerId="LiveId" clId="{D81CDDBA-BA61-6C4B-B404-A5349B3D553E}" dt="2024-02-05T07:42:38.919" v="10276" actId="20577"/>
        <pc:sldMkLst>
          <pc:docMk/>
          <pc:sldMk cId="2281622754" sldId="6530"/>
        </pc:sldMkLst>
        <pc:spChg chg="mod">
          <ac:chgData name="MasInteligencia +" userId="762bed05a648ee82" providerId="LiveId" clId="{D81CDDBA-BA61-6C4B-B404-A5349B3D553E}" dt="2024-02-05T05:16:47.734" v="9695" actId="1076"/>
          <ac:spMkLst>
            <pc:docMk/>
            <pc:sldMk cId="2281622754" sldId="6530"/>
            <ac:spMk id="2" creationId="{E88C2587-AADB-A0D5-914E-0D57BD9F21DE}"/>
          </ac:spMkLst>
        </pc:spChg>
        <pc:spChg chg="add del mod">
          <ac:chgData name="MasInteligencia +" userId="762bed05a648ee82" providerId="LiveId" clId="{D81CDDBA-BA61-6C4B-B404-A5349B3D553E}" dt="2024-02-04T10:44:12.143" v="8172"/>
          <ac:spMkLst>
            <pc:docMk/>
            <pc:sldMk cId="2281622754" sldId="6530"/>
            <ac:spMk id="4" creationId="{245B6FD4-6670-4069-C44F-FCF5A2D6E4DE}"/>
          </ac:spMkLst>
        </pc:spChg>
        <pc:spChg chg="add del mod">
          <ac:chgData name="MasInteligencia +" userId="762bed05a648ee82" providerId="LiveId" clId="{D81CDDBA-BA61-6C4B-B404-A5349B3D553E}" dt="2024-02-04T10:45:22.219" v="8182"/>
          <ac:spMkLst>
            <pc:docMk/>
            <pc:sldMk cId="2281622754" sldId="6530"/>
            <ac:spMk id="6" creationId="{BF27ABF9-04A3-CDB0-77AD-E5F01ECC3944}"/>
          </ac:spMkLst>
        </pc:spChg>
        <pc:spChg chg="add mod">
          <ac:chgData name="MasInteligencia +" userId="762bed05a648ee82" providerId="LiveId" clId="{D81CDDBA-BA61-6C4B-B404-A5349B3D553E}" dt="2024-02-05T07:42:38.919" v="10276" actId="20577"/>
          <ac:spMkLst>
            <pc:docMk/>
            <pc:sldMk cId="2281622754" sldId="6530"/>
            <ac:spMk id="8" creationId="{87722C82-2005-25A3-34CB-D47680150833}"/>
          </ac:spMkLst>
        </pc:spChg>
        <pc:spChg chg="add del mod">
          <ac:chgData name="MasInteligencia +" userId="762bed05a648ee82" providerId="LiveId" clId="{D81CDDBA-BA61-6C4B-B404-A5349B3D553E}" dt="2024-02-04T10:47:21.025" v="8204"/>
          <ac:spMkLst>
            <pc:docMk/>
            <pc:sldMk cId="2281622754" sldId="6530"/>
            <ac:spMk id="8" creationId="{91040654-4522-6A81-723B-468594B21D02}"/>
          </ac:spMkLst>
        </pc:spChg>
        <pc:spChg chg="add mod">
          <ac:chgData name="MasInteligencia +" userId="762bed05a648ee82" providerId="LiveId" clId="{D81CDDBA-BA61-6C4B-B404-A5349B3D553E}" dt="2024-02-05T07:41:30.369" v="10251" actId="1076"/>
          <ac:spMkLst>
            <pc:docMk/>
            <pc:sldMk cId="2281622754" sldId="6530"/>
            <ac:spMk id="18" creationId="{600AB581-B430-C614-D0D9-1B88648F1262}"/>
          </ac:spMkLst>
        </pc:spChg>
        <pc:spChg chg="add mod">
          <ac:chgData name="MasInteligencia +" userId="762bed05a648ee82" providerId="LiveId" clId="{D81CDDBA-BA61-6C4B-B404-A5349B3D553E}" dt="2024-02-05T07:41:27.186" v="10250" actId="1076"/>
          <ac:spMkLst>
            <pc:docMk/>
            <pc:sldMk cId="2281622754" sldId="6530"/>
            <ac:spMk id="19" creationId="{0D08562D-ED4F-01F8-5C31-93FAD82C8E5E}"/>
          </ac:spMkLst>
        </pc:spChg>
        <pc:spChg chg="add mod">
          <ac:chgData name="MasInteligencia +" userId="762bed05a648ee82" providerId="LiveId" clId="{D81CDDBA-BA61-6C4B-B404-A5349B3D553E}" dt="2024-02-05T07:42:32.031" v="10260" actId="1076"/>
          <ac:spMkLst>
            <pc:docMk/>
            <pc:sldMk cId="2281622754" sldId="6530"/>
            <ac:spMk id="20" creationId="{8E94E438-9997-E62C-95F4-B02D5AD16A13}"/>
          </ac:spMkLst>
        </pc:spChg>
        <pc:grpChg chg="add mod">
          <ac:chgData name="MasInteligencia +" userId="762bed05a648ee82" providerId="LiveId" clId="{D81CDDBA-BA61-6C4B-B404-A5349B3D553E}" dt="2024-02-05T05:16:12.401" v="9654" actId="1076"/>
          <ac:grpSpMkLst>
            <pc:docMk/>
            <pc:sldMk cId="2281622754" sldId="6530"/>
            <ac:grpSpMk id="9" creationId="{7D428842-9BC6-C91F-F355-F28763C8FD01}"/>
          </ac:grpSpMkLst>
        </pc:grpChg>
        <pc:picChg chg="add mod">
          <ac:chgData name="MasInteligencia +" userId="762bed05a648ee82" providerId="LiveId" clId="{D81CDDBA-BA61-6C4B-B404-A5349B3D553E}" dt="2024-02-05T03:51:09.693" v="8555"/>
          <ac:picMkLst>
            <pc:docMk/>
            <pc:sldMk cId="2281622754" sldId="6530"/>
            <ac:picMk id="4" creationId="{2721FE0B-DAF3-EEF1-5EE9-45486C2EF17B}"/>
          </ac:picMkLst>
        </pc:picChg>
        <pc:picChg chg="add mod">
          <ac:chgData name="MasInteligencia +" userId="762bed05a648ee82" providerId="LiveId" clId="{D81CDDBA-BA61-6C4B-B404-A5349B3D553E}" dt="2024-02-05T05:16:08.272" v="9653" actId="1076"/>
          <ac:picMkLst>
            <pc:docMk/>
            <pc:sldMk cId="2281622754" sldId="6530"/>
            <ac:picMk id="5" creationId="{CA19FDFD-1922-48B0-D51A-E2A9C1DC7857}"/>
          </ac:picMkLst>
        </pc:picChg>
        <pc:picChg chg="add mod">
          <ac:chgData name="MasInteligencia +" userId="762bed05a648ee82" providerId="LiveId" clId="{D81CDDBA-BA61-6C4B-B404-A5349B3D553E}" dt="2024-02-05T05:16:48.439" v="9696" actId="1076"/>
          <ac:picMkLst>
            <pc:docMk/>
            <pc:sldMk cId="2281622754" sldId="6530"/>
            <ac:picMk id="6" creationId="{42C52BF3-E2C7-C4B7-62C9-22B5ECB3A915}"/>
          </ac:picMkLst>
        </pc:picChg>
        <pc:picChg chg="add del mod">
          <ac:chgData name="MasInteligencia +" userId="762bed05a648ee82" providerId="LiveId" clId="{D81CDDBA-BA61-6C4B-B404-A5349B3D553E}" dt="2024-02-05T05:14:59.253" v="9642" actId="478"/>
          <ac:picMkLst>
            <pc:docMk/>
            <pc:sldMk cId="2281622754" sldId="6530"/>
            <ac:picMk id="7" creationId="{AE8BFF71-FE8E-FD84-3734-BEEF4806E956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0" creationId="{84DC47DB-6263-62E6-CC27-E8EA5324F55F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1" creationId="{472D8897-421F-5679-65A3-2D876FDFAA8A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2" creationId="{0ACE9852-A39B-4DCC-1AB4-4EDDA9A67B47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3" creationId="{36114032-5F3F-B46C-E315-E36F3DBBC61C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4" creationId="{60D37C32-1B63-6C52-2334-3AB06BF88F21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5" creationId="{BCE5D1A2-BE1C-C9AD-DE15-C56425854297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6" creationId="{97AEB2FD-0BDF-FB50-B465-8D6576F34A09}"/>
          </ac:picMkLst>
        </pc:picChg>
        <pc:picChg chg="mod">
          <ac:chgData name="MasInteligencia +" userId="762bed05a648ee82" providerId="LiveId" clId="{D81CDDBA-BA61-6C4B-B404-A5349B3D553E}" dt="2024-02-04T10:46:43.497" v="8190"/>
          <ac:picMkLst>
            <pc:docMk/>
            <pc:sldMk cId="2281622754" sldId="6530"/>
            <ac:picMk id="17" creationId="{F9E6F6BF-5C27-63CE-F7B4-11F574DFAF06}"/>
          </ac:picMkLst>
        </pc:picChg>
      </pc:sldChg>
      <pc:sldChg chg="del">
        <pc:chgData name="MasInteligencia +" userId="762bed05a648ee82" providerId="LiveId" clId="{D81CDDBA-BA61-6C4B-B404-A5349B3D553E}" dt="2024-02-02T10:17:23.291" v="129" actId="2696"/>
        <pc:sldMkLst>
          <pc:docMk/>
          <pc:sldMk cId="4276768305" sldId="6530"/>
        </pc:sldMkLst>
      </pc:sldChg>
      <pc:sldChg chg="del">
        <pc:chgData name="MasInteligencia +" userId="762bed05a648ee82" providerId="LiveId" clId="{D81CDDBA-BA61-6C4B-B404-A5349B3D553E}" dt="2024-02-02T10:17:22.496" v="128" actId="2696"/>
        <pc:sldMkLst>
          <pc:docMk/>
          <pc:sldMk cId="570132270" sldId="6531"/>
        </pc:sldMkLst>
      </pc:sldChg>
      <pc:sldChg chg="add del">
        <pc:chgData name="MasInteligencia +" userId="762bed05a648ee82" providerId="LiveId" clId="{D81CDDBA-BA61-6C4B-B404-A5349B3D553E}" dt="2024-02-04T12:06:27.095" v="8518" actId="2696"/>
        <pc:sldMkLst>
          <pc:docMk/>
          <pc:sldMk cId="3267943995" sldId="6531"/>
        </pc:sldMkLst>
      </pc:sldChg>
      <pc:sldChg chg="del">
        <pc:chgData name="MasInteligencia +" userId="762bed05a648ee82" providerId="LiveId" clId="{D81CDDBA-BA61-6C4B-B404-A5349B3D553E}" dt="2024-02-02T10:17:21.625" v="127" actId="2696"/>
        <pc:sldMkLst>
          <pc:docMk/>
          <pc:sldMk cId="135210679" sldId="6532"/>
        </pc:sldMkLst>
      </pc:sldChg>
      <pc:sldChg chg="addSp delSp modSp new mod ord">
        <pc:chgData name="MasInteligencia +" userId="762bed05a648ee82" providerId="LiveId" clId="{D81CDDBA-BA61-6C4B-B404-A5349B3D553E}" dt="2024-02-05T07:03:32.296" v="10140" actId="20578"/>
        <pc:sldMkLst>
          <pc:docMk/>
          <pc:sldMk cId="3928169346" sldId="6532"/>
        </pc:sldMkLst>
        <pc:spChg chg="add del mod">
          <ac:chgData name="MasInteligencia +" userId="762bed05a648ee82" providerId="LiveId" clId="{D81CDDBA-BA61-6C4B-B404-A5349B3D553E}" dt="2024-02-04T10:55:14.196" v="8426"/>
          <ac:spMkLst>
            <pc:docMk/>
            <pc:sldMk cId="3928169346" sldId="6532"/>
            <ac:spMk id="6" creationId="{A4C821A2-6381-1B60-2950-05622C59B82A}"/>
          </ac:spMkLst>
        </pc:spChg>
        <pc:spChg chg="add del mod">
          <ac:chgData name="MasInteligencia +" userId="762bed05a648ee82" providerId="LiveId" clId="{D81CDDBA-BA61-6C4B-B404-A5349B3D553E}" dt="2024-02-05T04:00:51.210" v="8582"/>
          <ac:spMkLst>
            <pc:docMk/>
            <pc:sldMk cId="3928169346" sldId="6532"/>
            <ac:spMk id="8" creationId="{93F0E4C0-A792-F933-B54C-5BC5D0803ED9}"/>
          </ac:spMkLst>
        </pc:spChg>
        <pc:picChg chg="add mod">
          <ac:chgData name="MasInteligencia +" userId="762bed05a648ee82" providerId="LiveId" clId="{D81CDDBA-BA61-6C4B-B404-A5349B3D553E}" dt="2024-02-04T10:54:52.734" v="8419"/>
          <ac:picMkLst>
            <pc:docMk/>
            <pc:sldMk cId="3928169346" sldId="6532"/>
            <ac:picMk id="4" creationId="{60DFF690-D4F1-D4EE-5793-D0DAEDCF487F}"/>
          </ac:picMkLst>
        </pc:picChg>
        <pc:picChg chg="add mod">
          <ac:chgData name="MasInteligencia +" userId="762bed05a648ee82" providerId="LiveId" clId="{D81CDDBA-BA61-6C4B-B404-A5349B3D553E}" dt="2024-02-04T10:55:01.065" v="8421"/>
          <ac:picMkLst>
            <pc:docMk/>
            <pc:sldMk cId="3928169346" sldId="6532"/>
            <ac:picMk id="5" creationId="{5DEC8F9E-35D2-38C4-7653-71ACF486DAE4}"/>
          </ac:picMkLst>
        </pc:picChg>
        <pc:picChg chg="add mod">
          <ac:chgData name="MasInteligencia +" userId="762bed05a648ee82" providerId="LiveId" clId="{D81CDDBA-BA61-6C4B-B404-A5349B3D553E}" dt="2024-02-05T03:51:15.659" v="8556"/>
          <ac:picMkLst>
            <pc:docMk/>
            <pc:sldMk cId="3928169346" sldId="6532"/>
            <ac:picMk id="6" creationId="{561EA671-FAFF-753D-78D3-E6E807463CD8}"/>
          </ac:picMkLst>
        </pc:picChg>
        <pc:picChg chg="add mod">
          <ac:chgData name="MasInteligencia +" userId="762bed05a648ee82" providerId="LiveId" clId="{D81CDDBA-BA61-6C4B-B404-A5349B3D553E}" dt="2024-02-04T10:55:11.665" v="8424"/>
          <ac:picMkLst>
            <pc:docMk/>
            <pc:sldMk cId="3928169346" sldId="6532"/>
            <ac:picMk id="7" creationId="{15D2C305-DA0F-FAC3-9E54-247C4C3203E1}"/>
          </ac:picMkLst>
        </pc:picChg>
        <pc:picChg chg="add mod">
          <ac:chgData name="MasInteligencia +" userId="762bed05a648ee82" providerId="LiveId" clId="{D81CDDBA-BA61-6C4B-B404-A5349B3D553E}" dt="2024-02-05T04:01:13.484" v="8583" actId="14100"/>
          <ac:picMkLst>
            <pc:docMk/>
            <pc:sldMk cId="3928169346" sldId="6532"/>
            <ac:picMk id="9" creationId="{0967206C-5D86-BC69-42C6-CC8E7D366AD3}"/>
          </ac:picMkLst>
        </pc:picChg>
      </pc:sldChg>
      <pc:sldChg chg="addSp delSp modSp add mod delAnim modAnim">
        <pc:chgData name="MasInteligencia +" userId="762bed05a648ee82" providerId="LiveId" clId="{D81CDDBA-BA61-6C4B-B404-A5349B3D553E}" dt="2024-02-05T05:20:49.679" v="9750" actId="1076"/>
        <pc:sldMkLst>
          <pc:docMk/>
          <pc:sldMk cId="2191094263" sldId="6533"/>
        </pc:sldMkLst>
        <pc:spChg chg="add del mod">
          <ac:chgData name="MasInteligencia +" userId="762bed05a648ee82" providerId="LiveId" clId="{D81CDDBA-BA61-6C4B-B404-A5349B3D553E}" dt="2024-02-05T05:02:43.171" v="8809"/>
          <ac:spMkLst>
            <pc:docMk/>
            <pc:sldMk cId="2191094263" sldId="6533"/>
            <ac:spMk id="3" creationId="{7C182FF4-6158-A599-4B18-5E6E5CB71DB7}"/>
          </ac:spMkLst>
        </pc:spChg>
        <pc:spChg chg="add del mod">
          <ac:chgData name="MasInteligencia +" userId="762bed05a648ee82" providerId="LiveId" clId="{D81CDDBA-BA61-6C4B-B404-A5349B3D553E}" dt="2024-02-05T05:02:41.631" v="8807" actId="478"/>
          <ac:spMkLst>
            <pc:docMk/>
            <pc:sldMk cId="2191094263" sldId="6533"/>
            <ac:spMk id="4" creationId="{0478DD46-0D38-D4B8-D2A7-7EC7D13AFE34}"/>
          </ac:spMkLst>
        </pc:spChg>
        <pc:spChg chg="add del mod">
          <ac:chgData name="MasInteligencia +" userId="762bed05a648ee82" providerId="LiveId" clId="{D81CDDBA-BA61-6C4B-B404-A5349B3D553E}" dt="2024-02-05T05:09:06.895" v="9592"/>
          <ac:spMkLst>
            <pc:docMk/>
            <pc:sldMk cId="2191094263" sldId="6533"/>
            <ac:spMk id="5" creationId="{9292050D-DEF0-3D37-2D02-39098689BAC9}"/>
          </ac:spMkLst>
        </pc:spChg>
        <pc:spChg chg="del">
          <ac:chgData name="MasInteligencia +" userId="762bed05a648ee82" providerId="LiveId" clId="{D81CDDBA-BA61-6C4B-B404-A5349B3D553E}" dt="2024-02-05T04:57:53.572" v="8711" actId="478"/>
          <ac:spMkLst>
            <pc:docMk/>
            <pc:sldMk cId="2191094263" sldId="6533"/>
            <ac:spMk id="10" creationId="{D83D58B4-B9A1-5813-C37E-21334F688BCC}"/>
          </ac:spMkLst>
        </pc:spChg>
        <pc:spChg chg="mod">
          <ac:chgData name="MasInteligencia +" userId="762bed05a648ee82" providerId="LiveId" clId="{D81CDDBA-BA61-6C4B-B404-A5349B3D553E}" dt="2024-02-05T05:12:14.154" v="9619" actId="20577"/>
          <ac:spMkLst>
            <pc:docMk/>
            <pc:sldMk cId="2191094263" sldId="6533"/>
            <ac:spMk id="14" creationId="{85CDC34A-30F3-DD64-EA77-C4A36CB26398}"/>
          </ac:spMkLst>
        </pc:spChg>
        <pc:spChg chg="mod">
          <ac:chgData name="MasInteligencia +" userId="762bed05a648ee82" providerId="LiveId" clId="{D81CDDBA-BA61-6C4B-B404-A5349B3D553E}" dt="2024-02-05T05:20:41.012" v="9746" actId="1076"/>
          <ac:spMkLst>
            <pc:docMk/>
            <pc:sldMk cId="2191094263" sldId="6533"/>
            <ac:spMk id="15" creationId="{C8C8C36D-2172-A38D-9029-2AF285F7EAAC}"/>
          </ac:spMkLst>
        </pc:spChg>
        <pc:spChg chg="del">
          <ac:chgData name="MasInteligencia +" userId="762bed05a648ee82" providerId="LiveId" clId="{D81CDDBA-BA61-6C4B-B404-A5349B3D553E}" dt="2024-02-05T04:57:44.372" v="8710" actId="478"/>
          <ac:spMkLst>
            <pc:docMk/>
            <pc:sldMk cId="2191094263" sldId="6533"/>
            <ac:spMk id="16" creationId="{B9FCBC55-BE15-1B6C-ABA3-A77068B4857F}"/>
          </ac:spMkLst>
        </pc:spChg>
        <pc:picChg chg="add del mod">
          <ac:chgData name="MasInteligencia +" userId="762bed05a648ee82" providerId="LiveId" clId="{D81CDDBA-BA61-6C4B-B404-A5349B3D553E}" dt="2024-02-05T05:20:02.200" v="9733" actId="21"/>
          <ac:picMkLst>
            <pc:docMk/>
            <pc:sldMk cId="2191094263" sldId="6533"/>
            <ac:picMk id="6" creationId="{3CDA8924-01EF-1FCE-0697-119092A0F5DB}"/>
          </ac:picMkLst>
        </pc:picChg>
        <pc:picChg chg="add mod">
          <ac:chgData name="MasInteligencia +" userId="762bed05a648ee82" providerId="LiveId" clId="{D81CDDBA-BA61-6C4B-B404-A5349B3D553E}" dt="2024-02-05T05:20:49.679" v="9750" actId="1076"/>
          <ac:picMkLst>
            <pc:docMk/>
            <pc:sldMk cId="2191094263" sldId="6533"/>
            <ac:picMk id="7" creationId="{4F86F16D-0F3B-4E97-0530-92825483CB8D}"/>
          </ac:picMkLst>
        </pc:picChg>
      </pc:sldChg>
      <pc:sldChg chg="del">
        <pc:chgData name="MasInteligencia +" userId="762bed05a648ee82" providerId="LiveId" clId="{D81CDDBA-BA61-6C4B-B404-A5349B3D553E}" dt="2024-02-02T10:17:54.878" v="149" actId="2696"/>
        <pc:sldMkLst>
          <pc:docMk/>
          <pc:sldMk cId="3983348485" sldId="6533"/>
        </pc:sldMkLst>
      </pc:sldChg>
      <pc:sldChg chg="addSp delSp modSp new mod ord">
        <pc:chgData name="MasInteligencia +" userId="762bed05a648ee82" providerId="LiveId" clId="{D81CDDBA-BA61-6C4B-B404-A5349B3D553E}" dt="2024-02-05T08:44:05.375" v="11299" actId="14100"/>
        <pc:sldMkLst>
          <pc:docMk/>
          <pc:sldMk cId="2017253159" sldId="6534"/>
        </pc:sldMkLst>
        <pc:spChg chg="add del mod">
          <ac:chgData name="MasInteligencia +" userId="762bed05a648ee82" providerId="LiveId" clId="{D81CDDBA-BA61-6C4B-B404-A5349B3D553E}" dt="2024-02-05T05:18:39.699" v="9720"/>
          <ac:spMkLst>
            <pc:docMk/>
            <pc:sldMk cId="2017253159" sldId="6534"/>
            <ac:spMk id="5" creationId="{35A5AB08-E5EC-79BA-E031-2A47982D8700}"/>
          </ac:spMkLst>
        </pc:spChg>
        <pc:spChg chg="add del mod">
          <ac:chgData name="MasInteligencia +" userId="762bed05a648ee82" providerId="LiveId" clId="{D81CDDBA-BA61-6C4B-B404-A5349B3D553E}" dt="2024-02-05T05:20:03.162" v="9735"/>
          <ac:spMkLst>
            <pc:docMk/>
            <pc:sldMk cId="2017253159" sldId="6534"/>
            <ac:spMk id="8" creationId="{840FD832-16AF-92E2-1A9D-2D9E67EB50EB}"/>
          </ac:spMkLst>
        </pc:spChg>
        <pc:spChg chg="add del mod">
          <ac:chgData name="MasInteligencia +" userId="762bed05a648ee82" providerId="LiveId" clId="{D81CDDBA-BA61-6C4B-B404-A5349B3D553E}" dt="2024-02-05T05:20:31.765" v="9744"/>
          <ac:spMkLst>
            <pc:docMk/>
            <pc:sldMk cId="2017253159" sldId="6534"/>
            <ac:spMk id="10" creationId="{436FF571-A9E3-54C0-D27B-98EA412BF160}"/>
          </ac:spMkLst>
        </pc:spChg>
        <pc:spChg chg="add mod">
          <ac:chgData name="MasInteligencia +" userId="762bed05a648ee82" providerId="LiveId" clId="{D81CDDBA-BA61-6C4B-B404-A5349B3D553E}" dt="2024-02-05T05:22:41.680" v="9882" actId="20577"/>
          <ac:spMkLst>
            <pc:docMk/>
            <pc:sldMk cId="2017253159" sldId="6534"/>
            <ac:spMk id="12" creationId="{BEDA789E-24D5-21B0-149F-965FE08BE8E4}"/>
          </ac:spMkLst>
        </pc:spChg>
        <pc:spChg chg="add mod">
          <ac:chgData name="MasInteligencia +" userId="762bed05a648ee82" providerId="LiveId" clId="{D81CDDBA-BA61-6C4B-B404-A5349B3D553E}" dt="2024-02-05T08:44:05.375" v="11299" actId="14100"/>
          <ac:spMkLst>
            <pc:docMk/>
            <pc:sldMk cId="2017253159" sldId="6534"/>
            <ac:spMk id="13" creationId="{A85E1500-B20D-63F5-DA22-7CDD62FCE554}"/>
          </ac:spMkLst>
        </pc:spChg>
        <pc:spChg chg="add del mod">
          <ac:chgData name="MasInteligencia +" userId="762bed05a648ee82" providerId="LiveId" clId="{D81CDDBA-BA61-6C4B-B404-A5349B3D553E}" dt="2024-02-05T05:22:52.918" v="9888"/>
          <ac:spMkLst>
            <pc:docMk/>
            <pc:sldMk cId="2017253159" sldId="6534"/>
            <ac:spMk id="14" creationId="{B865C0BA-9993-5A67-65BB-1EB4C88131F8}"/>
          </ac:spMkLst>
        </pc:spChg>
        <pc:spChg chg="add mod">
          <ac:chgData name="MasInteligencia +" userId="762bed05a648ee82" providerId="LiveId" clId="{D81CDDBA-BA61-6C4B-B404-A5349B3D553E}" dt="2024-02-05T05:25:55.652" v="10091" actId="1076"/>
          <ac:spMkLst>
            <pc:docMk/>
            <pc:sldMk cId="2017253159" sldId="6534"/>
            <ac:spMk id="15" creationId="{62134623-7FDB-62B8-DAE6-573B758F9113}"/>
          </ac:spMkLst>
        </pc:spChg>
        <pc:spChg chg="add del mod">
          <ac:chgData name="MasInteligencia +" userId="762bed05a648ee82" providerId="LiveId" clId="{D81CDDBA-BA61-6C4B-B404-A5349B3D553E}" dt="2024-02-05T05:27:58.321" v="10112"/>
          <ac:spMkLst>
            <pc:docMk/>
            <pc:sldMk cId="2017253159" sldId="6534"/>
            <ac:spMk id="16" creationId="{15DF0307-D5C0-8357-75E6-CA7550428517}"/>
          </ac:spMkLst>
        </pc:spChg>
        <pc:spChg chg="add del mod">
          <ac:chgData name="MasInteligencia +" userId="762bed05a648ee82" providerId="LiveId" clId="{D81CDDBA-BA61-6C4B-B404-A5349B3D553E}" dt="2024-02-05T05:29:06.921" v="10123"/>
          <ac:spMkLst>
            <pc:docMk/>
            <pc:sldMk cId="2017253159" sldId="6534"/>
            <ac:spMk id="18" creationId="{4FDFEA93-7F5D-5E1A-F843-6FAEEF49A028}"/>
          </ac:spMkLst>
        </pc:spChg>
        <pc:picChg chg="add del mod">
          <ac:chgData name="MasInteligencia +" userId="762bed05a648ee82" providerId="LiveId" clId="{D81CDDBA-BA61-6C4B-B404-A5349B3D553E}" dt="2024-02-05T05:20:35.668" v="9745" actId="21"/>
          <ac:picMkLst>
            <pc:docMk/>
            <pc:sldMk cId="2017253159" sldId="6534"/>
            <ac:picMk id="4" creationId="{0D8C5478-F76C-504A-E6E9-64FCC5DA6B53}"/>
          </ac:picMkLst>
        </pc:picChg>
        <pc:picChg chg="add mod">
          <ac:chgData name="MasInteligencia +" userId="762bed05a648ee82" providerId="LiveId" clId="{D81CDDBA-BA61-6C4B-B404-A5349B3D553E}" dt="2024-02-05T05:21:54.673" v="9829" actId="1076"/>
          <ac:picMkLst>
            <pc:docMk/>
            <pc:sldMk cId="2017253159" sldId="6534"/>
            <ac:picMk id="6" creationId="{D1418EB9-15D1-7197-325E-1C5A4E6A8B5A}"/>
          </ac:picMkLst>
        </pc:picChg>
        <pc:picChg chg="add del mod">
          <ac:chgData name="MasInteligencia +" userId="762bed05a648ee82" providerId="LiveId" clId="{D81CDDBA-BA61-6C4B-B404-A5349B3D553E}" dt="2024-02-05T05:20:16.712" v="9738" actId="478"/>
          <ac:picMkLst>
            <pc:docMk/>
            <pc:sldMk cId="2017253159" sldId="6534"/>
            <ac:picMk id="7" creationId="{18C84C7E-DB8D-9769-0DC8-01369FBD64CF}"/>
          </ac:picMkLst>
        </pc:picChg>
        <pc:picChg chg="add del mod">
          <ac:chgData name="MasInteligencia +" userId="762bed05a648ee82" providerId="LiveId" clId="{D81CDDBA-BA61-6C4B-B404-A5349B3D553E}" dt="2024-02-05T05:24:54.257" v="10001" actId="21"/>
          <ac:picMkLst>
            <pc:docMk/>
            <pc:sldMk cId="2017253159" sldId="6534"/>
            <ac:picMk id="9" creationId="{8F2F620B-9118-7235-9287-03F2B324E27A}"/>
          </ac:picMkLst>
        </pc:picChg>
        <pc:picChg chg="add del mod">
          <ac:chgData name="MasInteligencia +" userId="762bed05a648ee82" providerId="LiveId" clId="{D81CDDBA-BA61-6C4B-B404-A5349B3D553E}" dt="2024-02-05T05:27:16.120" v="10093" actId="21"/>
          <ac:picMkLst>
            <pc:docMk/>
            <pc:sldMk cId="2017253159" sldId="6534"/>
            <ac:picMk id="11" creationId="{50FB807A-9E81-0825-44E3-3959655FC22E}"/>
          </ac:picMkLst>
        </pc:picChg>
        <pc:picChg chg="add mod">
          <ac:chgData name="MasInteligencia +" userId="762bed05a648ee82" providerId="LiveId" clId="{D81CDDBA-BA61-6C4B-B404-A5349B3D553E}" dt="2024-02-05T05:27:54.874" v="10110" actId="1076"/>
          <ac:picMkLst>
            <pc:docMk/>
            <pc:sldMk cId="2017253159" sldId="6534"/>
            <ac:picMk id="17" creationId="{D16B02E0-61AE-4592-F9E7-1E3E28B54542}"/>
          </ac:picMkLst>
        </pc:picChg>
        <pc:picChg chg="add mod">
          <ac:chgData name="MasInteligencia +" userId="762bed05a648ee82" providerId="LiveId" clId="{D81CDDBA-BA61-6C4B-B404-A5349B3D553E}" dt="2024-02-05T05:29:05.384" v="10121" actId="1076"/>
          <ac:picMkLst>
            <pc:docMk/>
            <pc:sldMk cId="2017253159" sldId="6534"/>
            <ac:picMk id="19" creationId="{76796233-CC4F-C188-ED54-591C35FB44C5}"/>
          </ac:picMkLst>
        </pc:picChg>
      </pc:sldChg>
      <pc:sldChg chg="del">
        <pc:chgData name="MasInteligencia +" userId="762bed05a648ee82" providerId="LiveId" clId="{D81CDDBA-BA61-6C4B-B404-A5349B3D553E}" dt="2024-02-02T10:17:49.629" v="145" actId="2696"/>
        <pc:sldMkLst>
          <pc:docMk/>
          <pc:sldMk cId="2726517341" sldId="6534"/>
        </pc:sldMkLst>
      </pc:sldChg>
      <pc:sldChg chg="del">
        <pc:chgData name="MasInteligencia +" userId="762bed05a648ee82" providerId="LiveId" clId="{D81CDDBA-BA61-6C4B-B404-A5349B3D553E}" dt="2024-02-02T10:17:47.771" v="143" actId="2696"/>
        <pc:sldMkLst>
          <pc:docMk/>
          <pc:sldMk cId="1175178628" sldId="6535"/>
        </pc:sldMkLst>
      </pc:sldChg>
      <pc:sldChg chg="addSp modSp new mod">
        <pc:chgData name="MasInteligencia +" userId="762bed05a648ee82" providerId="LiveId" clId="{D81CDDBA-BA61-6C4B-B404-A5349B3D553E}" dt="2024-02-05T07:11:39.330" v="10229" actId="1076"/>
        <pc:sldMkLst>
          <pc:docMk/>
          <pc:sldMk cId="1213158019" sldId="6535"/>
        </pc:sldMkLst>
        <pc:spChg chg="add mod">
          <ac:chgData name="MasInteligencia +" userId="762bed05a648ee82" providerId="LiveId" clId="{D81CDDBA-BA61-6C4B-B404-A5349B3D553E}" dt="2024-02-05T07:08:51.595" v="10228" actId="1076"/>
          <ac:spMkLst>
            <pc:docMk/>
            <pc:sldMk cId="1213158019" sldId="6535"/>
            <ac:spMk id="5" creationId="{756D75AC-84DE-A672-2994-557FD595CEBE}"/>
          </ac:spMkLst>
        </pc:spChg>
        <pc:picChg chg="add mod">
          <ac:chgData name="MasInteligencia +" userId="762bed05a648ee82" providerId="LiveId" clId="{D81CDDBA-BA61-6C4B-B404-A5349B3D553E}" dt="2024-02-05T07:11:39.330" v="10229" actId="1076"/>
          <ac:picMkLst>
            <pc:docMk/>
            <pc:sldMk cId="1213158019" sldId="6535"/>
            <ac:picMk id="4" creationId="{45EC69A5-C4A2-2053-9B83-BA3B88B66D88}"/>
          </ac:picMkLst>
        </pc:picChg>
        <pc:picChg chg="add mod">
          <ac:chgData name="MasInteligencia +" userId="762bed05a648ee82" providerId="LiveId" clId="{D81CDDBA-BA61-6C4B-B404-A5349B3D553E}" dt="2024-02-05T07:08:48.429" v="10227" actId="1076"/>
          <ac:picMkLst>
            <pc:docMk/>
            <pc:sldMk cId="1213158019" sldId="6535"/>
            <ac:picMk id="6" creationId="{6CFB124B-30A7-4B82-CDDA-A9545429BE60}"/>
          </ac:picMkLst>
        </pc:picChg>
      </pc:sldChg>
      <pc:sldChg chg="new">
        <pc:chgData name="MasInteligencia +" userId="762bed05a648ee82" providerId="LiveId" clId="{D81CDDBA-BA61-6C4B-B404-A5349B3D553E}" dt="2024-02-05T08:10:57.355" v="10277" actId="680"/>
        <pc:sldMkLst>
          <pc:docMk/>
          <pc:sldMk cId="1085800137" sldId="6536"/>
        </pc:sldMkLst>
      </pc:sldChg>
      <pc:sldChg chg="del">
        <pc:chgData name="MasInteligencia +" userId="762bed05a648ee82" providerId="LiveId" clId="{D81CDDBA-BA61-6C4B-B404-A5349B3D553E}" dt="2024-02-02T10:18:22.054" v="161" actId="2696"/>
        <pc:sldMkLst>
          <pc:docMk/>
          <pc:sldMk cId="3445650963" sldId="6536"/>
        </pc:sldMkLst>
      </pc:sldChg>
      <pc:sldChg chg="addSp delSp modSp new del mod modClrScheme chgLayout">
        <pc:chgData name="MasInteligencia +" userId="762bed05a648ee82" providerId="LiveId" clId="{D81CDDBA-BA61-6C4B-B404-A5349B3D553E}" dt="2024-02-05T08:43:05.010" v="11246" actId="2696"/>
        <pc:sldMkLst>
          <pc:docMk/>
          <pc:sldMk cId="719023768" sldId="6537"/>
        </pc:sldMkLst>
        <pc:spChg chg="del">
          <ac:chgData name="MasInteligencia +" userId="762bed05a648ee82" providerId="LiveId" clId="{D81CDDBA-BA61-6C4B-B404-A5349B3D553E}" dt="2024-02-05T08:26:41.724" v="11112" actId="478"/>
          <ac:spMkLst>
            <pc:docMk/>
            <pc:sldMk cId="719023768" sldId="6537"/>
            <ac:spMk id="2" creationId="{CC007C5D-DC86-1EC6-B557-C8CFFE1A748E}"/>
          </ac:spMkLst>
        </pc:spChg>
        <pc:spChg chg="mod ord modVis">
          <ac:chgData name="MasInteligencia +" userId="762bed05a648ee82" providerId="LiveId" clId="{D81CDDBA-BA61-6C4B-B404-A5349B3D553E}" dt="2024-02-05T08:28:29.719" v="11128" actId="26606"/>
          <ac:spMkLst>
            <pc:docMk/>
            <pc:sldMk cId="719023768" sldId="6537"/>
            <ac:spMk id="3" creationId="{59D854BA-6F17-259A-01AE-D5C4571C3DCB}"/>
          </ac:spMkLst>
        </pc:spChg>
        <pc:spChg chg="add del mod">
          <ac:chgData name="MasInteligencia +" userId="762bed05a648ee82" providerId="LiveId" clId="{D81CDDBA-BA61-6C4B-B404-A5349B3D553E}" dt="2024-02-05T08:28:34.831" v="11131" actId="1076"/>
          <ac:spMkLst>
            <pc:docMk/>
            <pc:sldMk cId="719023768" sldId="6537"/>
            <ac:spMk id="6" creationId="{929275A4-9DD6-B348-0FE5-FE345A51DE3F}"/>
          </ac:spMkLst>
        </pc:spChg>
        <pc:spChg chg="add del mod">
          <ac:chgData name="MasInteligencia +" userId="762bed05a648ee82" providerId="LiveId" clId="{D81CDDBA-BA61-6C4B-B404-A5349B3D553E}" dt="2024-02-05T08:28:29.719" v="11128" actId="26606"/>
          <ac:spMkLst>
            <pc:docMk/>
            <pc:sldMk cId="719023768" sldId="6537"/>
            <ac:spMk id="8" creationId="{6AF16717-4BB8-4C44-75C3-B0297B12DD01}"/>
          </ac:spMkLst>
        </pc:spChg>
        <pc:spChg chg="add del mod">
          <ac:chgData name="MasInteligencia +" userId="762bed05a648ee82" providerId="LiveId" clId="{D81CDDBA-BA61-6C4B-B404-A5349B3D553E}" dt="2024-02-05T08:28:29.719" v="11128" actId="26606"/>
          <ac:spMkLst>
            <pc:docMk/>
            <pc:sldMk cId="719023768" sldId="6537"/>
            <ac:spMk id="9" creationId="{3925F9FC-6F72-8E4E-09AC-CD6292D1E35C}"/>
          </ac:spMkLst>
        </pc:spChg>
        <pc:spChg chg="add del mod">
          <ac:chgData name="MasInteligencia +" userId="762bed05a648ee82" providerId="LiveId" clId="{D81CDDBA-BA61-6C4B-B404-A5349B3D553E}" dt="2024-02-05T08:28:29.719" v="11128" actId="26606"/>
          <ac:spMkLst>
            <pc:docMk/>
            <pc:sldMk cId="719023768" sldId="6537"/>
            <ac:spMk id="10" creationId="{449798C9-55C7-421F-4050-286F9E1A3763}"/>
          </ac:spMkLst>
        </pc:spChg>
        <pc:spChg chg="add del mod">
          <ac:chgData name="MasInteligencia +" userId="762bed05a648ee82" providerId="LiveId" clId="{D81CDDBA-BA61-6C4B-B404-A5349B3D553E}" dt="2024-02-05T08:27:36.912" v="11118" actId="26606"/>
          <ac:spMkLst>
            <pc:docMk/>
            <pc:sldMk cId="719023768" sldId="6537"/>
            <ac:spMk id="11" creationId="{517778A7-89D7-CB61-A532-CE7D553269CC}"/>
          </ac:spMkLst>
        </pc:spChg>
        <pc:spChg chg="add del mod">
          <ac:chgData name="MasInteligencia +" userId="762bed05a648ee82" providerId="LiveId" clId="{D81CDDBA-BA61-6C4B-B404-A5349B3D553E}" dt="2024-02-05T08:28:09.768" v="11123" actId="26606"/>
          <ac:spMkLst>
            <pc:docMk/>
            <pc:sldMk cId="719023768" sldId="6537"/>
            <ac:spMk id="12" creationId="{5CF36301-644F-33B0-5E48-1EB333868E9B}"/>
          </ac:spMkLst>
        </pc:spChg>
        <pc:spChg chg="add del mod">
          <ac:chgData name="MasInteligencia +" userId="762bed05a648ee82" providerId="LiveId" clId="{D81CDDBA-BA61-6C4B-B404-A5349B3D553E}" dt="2024-02-05T08:27:36.912" v="11118" actId="26606"/>
          <ac:spMkLst>
            <pc:docMk/>
            <pc:sldMk cId="719023768" sldId="6537"/>
            <ac:spMk id="13" creationId="{17C5AAD3-133D-F8BF-CC71-A6BC71EB6F5F}"/>
          </ac:spMkLst>
        </pc:spChg>
        <pc:spChg chg="add del mod">
          <ac:chgData name="MasInteligencia +" userId="762bed05a648ee82" providerId="LiveId" clId="{D81CDDBA-BA61-6C4B-B404-A5349B3D553E}" dt="2024-02-05T08:28:09.768" v="11123" actId="26606"/>
          <ac:spMkLst>
            <pc:docMk/>
            <pc:sldMk cId="719023768" sldId="6537"/>
            <ac:spMk id="14" creationId="{97C77572-EC26-C4BE-0C0F-CCD064D1F301}"/>
          </ac:spMkLst>
        </pc:spChg>
        <pc:spChg chg="add del mod">
          <ac:chgData name="MasInteligencia +" userId="762bed05a648ee82" providerId="LiveId" clId="{D81CDDBA-BA61-6C4B-B404-A5349B3D553E}" dt="2024-02-05T08:27:36.912" v="11118" actId="26606"/>
          <ac:spMkLst>
            <pc:docMk/>
            <pc:sldMk cId="719023768" sldId="6537"/>
            <ac:spMk id="15" creationId="{ED9D61CD-7A01-6422-165A-F9E13B3B4B04}"/>
          </ac:spMkLst>
        </pc:spChg>
        <pc:picChg chg="add del mod">
          <ac:chgData name="MasInteligencia +" userId="762bed05a648ee82" providerId="LiveId" clId="{D81CDDBA-BA61-6C4B-B404-A5349B3D553E}" dt="2024-02-05T08:30:45.967" v="11154" actId="21"/>
          <ac:picMkLst>
            <pc:docMk/>
            <pc:sldMk cId="719023768" sldId="6537"/>
            <ac:picMk id="4" creationId="{376019B2-2BFA-8591-F424-4129E843D28E}"/>
          </ac:picMkLst>
        </pc:picChg>
        <pc:picChg chg="add del mod">
          <ac:chgData name="MasInteligencia +" userId="762bed05a648ee82" providerId="LiveId" clId="{D81CDDBA-BA61-6C4B-B404-A5349B3D553E}" dt="2024-02-05T08:36:31.168" v="11195" actId="21"/>
          <ac:picMkLst>
            <pc:docMk/>
            <pc:sldMk cId="719023768" sldId="6537"/>
            <ac:picMk id="7" creationId="{C84FF383-5FF6-FD3B-3B70-85E23A9DF97A}"/>
          </ac:picMkLst>
        </pc:picChg>
        <pc:picChg chg="add mod">
          <ac:chgData name="MasInteligencia +" userId="762bed05a648ee82" providerId="LiveId" clId="{D81CDDBA-BA61-6C4B-B404-A5349B3D553E}" dt="2024-02-05T08:30:08.284" v="11148" actId="1076"/>
          <ac:picMkLst>
            <pc:docMk/>
            <pc:sldMk cId="719023768" sldId="6537"/>
            <ac:picMk id="16" creationId="{4A32674C-DE2B-3C35-7EAA-4CD181C39EC3}"/>
          </ac:picMkLst>
        </pc:picChg>
        <pc:picChg chg="add del mod">
          <ac:chgData name="MasInteligencia +" userId="762bed05a648ee82" providerId="LiveId" clId="{D81CDDBA-BA61-6C4B-B404-A5349B3D553E}" dt="2024-02-05T08:36:41.166" v="11197" actId="21"/>
          <ac:picMkLst>
            <pc:docMk/>
            <pc:sldMk cId="719023768" sldId="6537"/>
            <ac:picMk id="17" creationId="{C7C662C8-82A4-0475-53E0-2197A4FE2B5A}"/>
          </ac:picMkLst>
        </pc:picChg>
        <pc:picChg chg="add del mod">
          <ac:chgData name="MasInteligencia +" userId="762bed05a648ee82" providerId="LiveId" clId="{D81CDDBA-BA61-6C4B-B404-A5349B3D553E}" dt="2024-02-05T08:31:26.015" v="11160" actId="21"/>
          <ac:picMkLst>
            <pc:docMk/>
            <pc:sldMk cId="719023768" sldId="6537"/>
            <ac:picMk id="18" creationId="{E25E3CAA-9A0C-5AE1-2999-E0F2EB5421C4}"/>
          </ac:picMkLst>
        </pc:picChg>
        <pc:picChg chg="add del mod">
          <ac:chgData name="MasInteligencia +" userId="762bed05a648ee82" providerId="LiveId" clId="{D81CDDBA-BA61-6C4B-B404-A5349B3D553E}" dt="2024-02-05T08:36:54.797" v="11200" actId="21"/>
          <ac:picMkLst>
            <pc:docMk/>
            <pc:sldMk cId="719023768" sldId="6537"/>
            <ac:picMk id="19" creationId="{AC0AD464-4511-19F9-40E6-CD702F889C53}"/>
          </ac:picMkLst>
        </pc:picChg>
      </pc:sldChg>
      <pc:sldChg chg="addSp delSp modSp new mod ord">
        <pc:chgData name="MasInteligencia +" userId="762bed05a648ee82" providerId="LiveId" clId="{D81CDDBA-BA61-6C4B-B404-A5349B3D553E}" dt="2024-02-05T08:47:04.852" v="11307" actId="1076"/>
        <pc:sldMkLst>
          <pc:docMk/>
          <pc:sldMk cId="1893152044" sldId="6538"/>
        </pc:sldMkLst>
        <pc:spChg chg="del">
          <ac:chgData name="MasInteligencia +" userId="762bed05a648ee82" providerId="LiveId" clId="{D81CDDBA-BA61-6C4B-B404-A5349B3D553E}" dt="2024-02-05T08:31:31.014" v="11161"/>
          <ac:spMkLst>
            <pc:docMk/>
            <pc:sldMk cId="1893152044" sldId="6538"/>
            <ac:spMk id="2" creationId="{2567158F-1A21-A7AF-8F18-F9E5B5471089}"/>
          </ac:spMkLst>
        </pc:spChg>
        <pc:spChg chg="del mod">
          <ac:chgData name="MasInteligencia +" userId="762bed05a648ee82" providerId="LiveId" clId="{D81CDDBA-BA61-6C4B-B404-A5349B3D553E}" dt="2024-02-05T08:35:51.305" v="11193" actId="478"/>
          <ac:spMkLst>
            <pc:docMk/>
            <pc:sldMk cId="1893152044" sldId="6538"/>
            <ac:spMk id="4" creationId="{84B75928-E857-0F11-4F02-4A7C3C7292BE}"/>
          </ac:spMkLst>
        </pc:spChg>
        <pc:spChg chg="add mod">
          <ac:chgData name="MasInteligencia +" userId="762bed05a648ee82" providerId="LiveId" clId="{D81CDDBA-BA61-6C4B-B404-A5349B3D553E}" dt="2024-02-05T08:41:27.749" v="11227" actId="339"/>
          <ac:spMkLst>
            <pc:docMk/>
            <pc:sldMk cId="1893152044" sldId="6538"/>
            <ac:spMk id="5" creationId="{C0BD1FCB-1013-0585-7A97-D77009C64B5F}"/>
          </ac:spMkLst>
        </pc:spChg>
        <pc:spChg chg="add del mod">
          <ac:chgData name="MasInteligencia +" userId="762bed05a648ee82" providerId="LiveId" clId="{D81CDDBA-BA61-6C4B-B404-A5349B3D553E}" dt="2024-02-05T08:35:21.918" v="11190" actId="478"/>
          <ac:spMkLst>
            <pc:docMk/>
            <pc:sldMk cId="1893152044" sldId="6538"/>
            <ac:spMk id="8" creationId="{D8527588-9E1A-BF21-458D-241DCCFDDBB3}"/>
          </ac:spMkLst>
        </pc:spChg>
        <pc:spChg chg="add del mod">
          <ac:chgData name="MasInteligencia +" userId="762bed05a648ee82" providerId="LiveId" clId="{D81CDDBA-BA61-6C4B-B404-A5349B3D553E}" dt="2024-02-05T08:32:24.847" v="11171" actId="478"/>
          <ac:spMkLst>
            <pc:docMk/>
            <pc:sldMk cId="1893152044" sldId="6538"/>
            <ac:spMk id="11" creationId="{BAEBC922-D258-1AD5-E75C-961A2D67B59C}"/>
          </ac:spMkLst>
        </pc:spChg>
        <pc:spChg chg="add mod">
          <ac:chgData name="MasInteligencia +" userId="762bed05a648ee82" providerId="LiveId" clId="{D81CDDBA-BA61-6C4B-B404-A5349B3D553E}" dt="2024-02-05T08:47:04.852" v="11307" actId="1076"/>
          <ac:spMkLst>
            <pc:docMk/>
            <pc:sldMk cId="1893152044" sldId="6538"/>
            <ac:spMk id="17" creationId="{9843C41F-A78F-2BE4-5DF8-CD9818E916BE}"/>
          </ac:spMkLst>
        </pc:spChg>
        <pc:picChg chg="add del mod">
          <ac:chgData name="MasInteligencia +" userId="762bed05a648ee82" providerId="LiveId" clId="{D81CDDBA-BA61-6C4B-B404-A5349B3D553E}" dt="2024-02-05T08:31:48.499" v="11167" actId="478"/>
          <ac:picMkLst>
            <pc:docMk/>
            <pc:sldMk cId="1893152044" sldId="6538"/>
            <ac:picMk id="6" creationId="{5EBD6190-02A1-CB1E-62A4-5D349714DE55}"/>
          </ac:picMkLst>
        </pc:picChg>
        <pc:picChg chg="add del mod">
          <ac:chgData name="MasInteligencia +" userId="762bed05a648ee82" providerId="LiveId" clId="{D81CDDBA-BA61-6C4B-B404-A5349B3D553E}" dt="2024-02-05T08:32:26.757" v="11173"/>
          <ac:picMkLst>
            <pc:docMk/>
            <pc:sldMk cId="1893152044" sldId="6538"/>
            <ac:picMk id="9" creationId="{4D6A3B4D-E783-87EC-CC4E-8485708CD31B}"/>
          </ac:picMkLst>
        </pc:picChg>
        <pc:picChg chg="add mod">
          <ac:chgData name="MasInteligencia +" userId="762bed05a648ee82" providerId="LiveId" clId="{D81CDDBA-BA61-6C4B-B404-A5349B3D553E}" dt="2024-02-05T08:42:42.919" v="11241" actId="1076"/>
          <ac:picMkLst>
            <pc:docMk/>
            <pc:sldMk cId="1893152044" sldId="6538"/>
            <ac:picMk id="12" creationId="{092A0406-60A1-3B61-9945-A240239474E6}"/>
          </ac:picMkLst>
        </pc:picChg>
        <pc:picChg chg="add mod">
          <ac:chgData name="MasInteligencia +" userId="762bed05a648ee82" providerId="LiveId" clId="{D81CDDBA-BA61-6C4B-B404-A5349B3D553E}" dt="2024-02-05T08:42:37.265" v="11239" actId="166"/>
          <ac:picMkLst>
            <pc:docMk/>
            <pc:sldMk cId="1893152044" sldId="6538"/>
            <ac:picMk id="13" creationId="{4B131916-3FC8-E566-E5A5-24B9FC23CA41}"/>
          </ac:picMkLst>
        </pc:picChg>
        <pc:picChg chg="add mod">
          <ac:chgData name="MasInteligencia +" userId="762bed05a648ee82" providerId="LiveId" clId="{D81CDDBA-BA61-6C4B-B404-A5349B3D553E}" dt="2024-02-05T08:42:48.310" v="11242" actId="1076"/>
          <ac:picMkLst>
            <pc:docMk/>
            <pc:sldMk cId="1893152044" sldId="6538"/>
            <ac:picMk id="14" creationId="{74237186-7479-970C-0515-C21968C75D51}"/>
          </ac:picMkLst>
        </pc:picChg>
        <pc:picChg chg="add mod">
          <ac:chgData name="MasInteligencia +" userId="762bed05a648ee82" providerId="LiveId" clId="{D81CDDBA-BA61-6C4B-B404-A5349B3D553E}" dt="2024-02-05T08:42:07.898" v="11233" actId="14100"/>
          <ac:picMkLst>
            <pc:docMk/>
            <pc:sldMk cId="1893152044" sldId="6538"/>
            <ac:picMk id="15" creationId="{05EA460E-43E1-FBC1-8A94-655506198F78}"/>
          </ac:picMkLst>
        </pc:picChg>
        <pc:picChg chg="add mod">
          <ac:chgData name="MasInteligencia +" userId="762bed05a648ee82" providerId="LiveId" clId="{D81CDDBA-BA61-6C4B-B404-A5349B3D553E}" dt="2024-02-05T08:46:28.190" v="11300" actId="1076"/>
          <ac:picMkLst>
            <pc:docMk/>
            <pc:sldMk cId="1893152044" sldId="6538"/>
            <ac:picMk id="16" creationId="{AA0DC365-A5F0-FBC2-6449-5EDD8B468218}"/>
          </ac:picMkLst>
        </pc:picChg>
      </pc:sldChg>
      <pc:sldChg chg="addSp delSp modSp new del mod">
        <pc:chgData name="MasInteligencia +" userId="762bed05a648ee82" providerId="LiveId" clId="{D81CDDBA-BA61-6C4B-B404-A5349B3D553E}" dt="2024-02-05T08:42:59.560" v="11244" actId="2696"/>
        <pc:sldMkLst>
          <pc:docMk/>
          <pc:sldMk cId="4012375831" sldId="6539"/>
        </pc:sldMkLst>
        <pc:spChg chg="add mod">
          <ac:chgData name="MasInteligencia +" userId="762bed05a648ee82" providerId="LiveId" clId="{D81CDDBA-BA61-6C4B-B404-A5349B3D553E}" dt="2024-02-05T08:34:12.528" v="11178" actId="1076"/>
          <ac:spMkLst>
            <pc:docMk/>
            <pc:sldMk cId="4012375831" sldId="6539"/>
            <ac:spMk id="4" creationId="{951069CC-8525-32AC-CC33-86BAA14FBA04}"/>
          </ac:spMkLst>
        </pc:spChg>
        <pc:spChg chg="add del mod">
          <ac:chgData name="MasInteligencia +" userId="762bed05a648ee82" providerId="LiveId" clId="{D81CDDBA-BA61-6C4B-B404-A5349B3D553E}" dt="2024-02-05T08:34:51.986" v="11189"/>
          <ac:spMkLst>
            <pc:docMk/>
            <pc:sldMk cId="4012375831" sldId="6539"/>
            <ac:spMk id="5" creationId="{281445ED-DB09-2512-12E1-A75AFE566F96}"/>
          </ac:spMkLst>
        </pc:spChg>
        <pc:picChg chg="add mod">
          <ac:chgData name="MasInteligencia +" userId="762bed05a648ee82" providerId="LiveId" clId="{D81CDDBA-BA61-6C4B-B404-A5349B3D553E}" dt="2024-02-05T08:34:51.127" v="11187" actId="14100"/>
          <ac:picMkLst>
            <pc:docMk/>
            <pc:sldMk cId="4012375831" sldId="6539"/>
            <ac:picMk id="6" creationId="{3BB834B8-7377-7175-E044-B9BEC169A34D}"/>
          </ac:picMkLst>
        </pc:picChg>
        <pc:picChg chg="add mod">
          <ac:chgData name="MasInteligencia +" userId="762bed05a648ee82" providerId="LiveId" clId="{D81CDDBA-BA61-6C4B-B404-A5349B3D553E}" dt="2024-02-05T08:37:58.754" v="11217"/>
          <ac:picMkLst>
            <pc:docMk/>
            <pc:sldMk cId="4012375831" sldId="6539"/>
            <ac:picMk id="7" creationId="{AA5A9F85-E045-3805-0E43-E87C01379E4E}"/>
          </ac:picMkLst>
        </pc:picChg>
      </pc:sldChg>
      <pc:sldChg chg="new del">
        <pc:chgData name="MasInteligencia +" userId="762bed05a648ee82" providerId="LiveId" clId="{D81CDDBA-BA61-6C4B-B404-A5349B3D553E}" dt="2024-02-05T08:32:58.436" v="11176" actId="2696"/>
        <pc:sldMkLst>
          <pc:docMk/>
          <pc:sldMk cId="41684557" sldId="6540"/>
        </pc:sldMkLst>
      </pc:sldChg>
      <pc:sldMasterChg chg="delSldLayout">
        <pc:chgData name="MasInteligencia +" userId="762bed05a648ee82" providerId="LiveId" clId="{D81CDDBA-BA61-6C4B-B404-A5349B3D553E}" dt="2024-02-02T10:18:18.265" v="158" actId="2696"/>
        <pc:sldMasterMkLst>
          <pc:docMk/>
          <pc:sldMasterMk cId="3424938679" sldId="2147483954"/>
        </pc:sldMasterMkLst>
        <pc:sldLayoutChg chg="del">
          <pc:chgData name="MasInteligencia +" userId="762bed05a648ee82" providerId="LiveId" clId="{D81CDDBA-BA61-6C4B-B404-A5349B3D553E}" dt="2024-02-02T10:18:18.265" v="158" actId="2696"/>
          <pc:sldLayoutMkLst>
            <pc:docMk/>
            <pc:sldMasterMk cId="3424938679" sldId="2147483954"/>
            <pc:sldLayoutMk cId="2120549766" sldId="2147484015"/>
          </pc:sldLayoutMkLst>
        </pc:sldLayoutChg>
      </pc:sldMasterChg>
    </pc:docChg>
  </pc:docChgLst>
  <pc:docChgLst>
    <pc:chgData name="MasInteligencia +" userId="762bed05a648ee82" providerId="LiveId" clId="{1C039A72-49DE-E141-B1E7-8C064CDF5DE6}"/>
    <pc:docChg chg="custSel modSld">
      <pc:chgData name="MasInteligencia +" userId="762bed05a648ee82" providerId="LiveId" clId="{1C039A72-49DE-E141-B1E7-8C064CDF5DE6}" dt="2024-05-28T18:07:54.792" v="0" actId="478"/>
      <pc:docMkLst>
        <pc:docMk/>
      </pc:docMkLst>
      <pc:sldChg chg="delSp mod">
        <pc:chgData name="MasInteligencia +" userId="762bed05a648ee82" providerId="LiveId" clId="{1C039A72-49DE-E141-B1E7-8C064CDF5DE6}" dt="2024-05-28T18:07:54.792" v="0" actId="478"/>
        <pc:sldMkLst>
          <pc:docMk/>
          <pc:sldMk cId="1893152044" sldId="6538"/>
        </pc:sldMkLst>
        <pc:spChg chg="del">
          <ac:chgData name="MasInteligencia +" userId="762bed05a648ee82" providerId="LiveId" clId="{1C039A72-49DE-E141-B1E7-8C064CDF5DE6}" dt="2024-05-28T18:07:54.792" v="0" actId="478"/>
          <ac:spMkLst>
            <pc:docMk/>
            <pc:sldMk cId="1893152044" sldId="6538"/>
            <ac:spMk id="7" creationId="{2E436306-9117-441F-2AED-7C048FC3BC6A}"/>
          </ac:spMkLst>
        </pc:spChg>
      </pc:sldChg>
    </pc:docChg>
  </pc:docChgLst>
  <pc:docChgLst>
    <pc:chgData name="MasInteligencia +" userId="762bed05a648ee82" providerId="LiveId" clId="{A35C20D3-98D4-4447-90A1-F1453EEEF8E8}"/>
    <pc:docChg chg="undo custSel addSld delSld modSld sldOrd">
      <pc:chgData name="MasInteligencia +" userId="762bed05a648ee82" providerId="LiveId" clId="{A35C20D3-98D4-4447-90A1-F1453EEEF8E8}" dt="2024-03-01T06:26:31.242" v="3176" actId="2696"/>
      <pc:docMkLst>
        <pc:docMk/>
      </pc:docMkLst>
      <pc:sldChg chg="addSp delSp modSp mod ord">
        <pc:chgData name="MasInteligencia +" userId="762bed05a648ee82" providerId="LiveId" clId="{A35C20D3-98D4-4447-90A1-F1453EEEF8E8}" dt="2024-03-01T06:26:18.137" v="3175" actId="1076"/>
        <pc:sldMkLst>
          <pc:docMk/>
          <pc:sldMk cId="3148853163" sldId="301"/>
        </pc:sldMkLst>
        <pc:picChg chg="del">
          <ac:chgData name="MasInteligencia +" userId="762bed05a648ee82" providerId="LiveId" clId="{A35C20D3-98D4-4447-90A1-F1453EEEF8E8}" dt="2024-03-01T06:25:45.475" v="3170" actId="478"/>
          <ac:picMkLst>
            <pc:docMk/>
            <pc:sldMk cId="3148853163" sldId="301"/>
            <ac:picMk id="2" creationId="{76DD2C1B-7952-F3AF-3F31-CD9493DEB975}"/>
          </ac:picMkLst>
        </pc:picChg>
        <pc:picChg chg="add mod">
          <ac:chgData name="MasInteligencia +" userId="762bed05a648ee82" providerId="LiveId" clId="{A35C20D3-98D4-4447-90A1-F1453EEEF8E8}" dt="2024-03-01T06:26:18.137" v="3175" actId="1076"/>
          <ac:picMkLst>
            <pc:docMk/>
            <pc:sldMk cId="3148853163" sldId="301"/>
            <ac:picMk id="3" creationId="{763509AC-AF99-1A2C-2CAE-57C71D30E8B4}"/>
          </ac:picMkLst>
        </pc:picChg>
      </pc:sldChg>
      <pc:sldChg chg="addSp delSp modSp mod">
        <pc:chgData name="MasInteligencia +" userId="762bed05a648ee82" providerId="LiveId" clId="{A35C20D3-98D4-4447-90A1-F1453EEEF8E8}" dt="2024-03-01T06:11:38.266" v="3130" actId="14100"/>
        <pc:sldMkLst>
          <pc:docMk/>
          <pc:sldMk cId="2844743842" sldId="6381"/>
        </pc:sldMkLst>
        <pc:spChg chg="mod">
          <ac:chgData name="MasInteligencia +" userId="762bed05a648ee82" providerId="LiveId" clId="{A35C20D3-98D4-4447-90A1-F1453EEEF8E8}" dt="2024-03-01T06:10:34.782" v="3124" actId="20577"/>
          <ac:spMkLst>
            <pc:docMk/>
            <pc:sldMk cId="2844743842" sldId="6381"/>
            <ac:spMk id="43" creationId="{09255CB1-4286-BFF8-F128-880ABD784B48}"/>
          </ac:spMkLst>
        </pc:spChg>
        <pc:picChg chg="add mod">
          <ac:chgData name="MasInteligencia +" userId="762bed05a648ee82" providerId="LiveId" clId="{A35C20D3-98D4-4447-90A1-F1453EEEF8E8}" dt="2024-03-01T06:11:38.266" v="3130" actId="14100"/>
          <ac:picMkLst>
            <pc:docMk/>
            <pc:sldMk cId="2844743842" sldId="6381"/>
            <ac:picMk id="37" creationId="{37DB230D-2420-1AAB-96B0-B3CB6BBC4C21}"/>
          </ac:picMkLst>
        </pc:picChg>
        <pc:picChg chg="add del mod">
          <ac:chgData name="MasInteligencia +" userId="762bed05a648ee82" providerId="LiveId" clId="{A35C20D3-98D4-4447-90A1-F1453EEEF8E8}" dt="2024-03-01T06:11:32.602" v="3128" actId="478"/>
          <ac:picMkLst>
            <pc:docMk/>
            <pc:sldMk cId="2844743842" sldId="6381"/>
            <ac:picMk id="38" creationId="{9E1035BB-FA60-6E46-0F34-21684DBD8AC2}"/>
          </ac:picMkLst>
        </pc:picChg>
      </pc:sldChg>
      <pc:sldChg chg="modSp mod">
        <pc:chgData name="MasInteligencia +" userId="762bed05a648ee82" providerId="LiveId" clId="{A35C20D3-98D4-4447-90A1-F1453EEEF8E8}" dt="2024-02-28T09:16:39.533" v="933" actId="20577"/>
        <pc:sldMkLst>
          <pc:docMk/>
          <pc:sldMk cId="3145393662" sldId="6383"/>
        </pc:sldMkLst>
        <pc:spChg chg="mod">
          <ac:chgData name="MasInteligencia +" userId="762bed05a648ee82" providerId="LiveId" clId="{A35C20D3-98D4-4447-90A1-F1453EEEF8E8}" dt="2024-02-28T09:16:39.533" v="933" actId="20577"/>
          <ac:spMkLst>
            <pc:docMk/>
            <pc:sldMk cId="3145393662" sldId="6383"/>
            <ac:spMk id="37" creationId="{33B9F2B1-64EB-4913-8655-C62CAD37B6D7}"/>
          </ac:spMkLst>
        </pc:spChg>
      </pc:sldChg>
      <pc:sldChg chg="modSp mod">
        <pc:chgData name="MasInteligencia +" userId="762bed05a648ee82" providerId="LiveId" clId="{A35C20D3-98D4-4447-90A1-F1453EEEF8E8}" dt="2024-02-28T09:17:00.619" v="935" actId="20577"/>
        <pc:sldMkLst>
          <pc:docMk/>
          <pc:sldMk cId="1120990700" sldId="6384"/>
        </pc:sldMkLst>
        <pc:spChg chg="mod">
          <ac:chgData name="MasInteligencia +" userId="762bed05a648ee82" providerId="LiveId" clId="{A35C20D3-98D4-4447-90A1-F1453EEEF8E8}" dt="2024-02-28T09:17:00.619" v="935" actId="20577"/>
          <ac:spMkLst>
            <pc:docMk/>
            <pc:sldMk cId="1120990700" sldId="6384"/>
            <ac:spMk id="37" creationId="{33B9F2B1-64EB-4913-8655-C62CAD37B6D7}"/>
          </ac:spMkLst>
        </pc:spChg>
      </pc:sldChg>
      <pc:sldChg chg="modSp mod">
        <pc:chgData name="MasInteligencia +" userId="762bed05a648ee82" providerId="LiveId" clId="{A35C20D3-98D4-4447-90A1-F1453EEEF8E8}" dt="2024-02-28T09:17:32.527" v="958" actId="5793"/>
        <pc:sldMkLst>
          <pc:docMk/>
          <pc:sldMk cId="425394388" sldId="6407"/>
        </pc:sldMkLst>
        <pc:spChg chg="mod">
          <ac:chgData name="MasInteligencia +" userId="762bed05a648ee82" providerId="LiveId" clId="{A35C20D3-98D4-4447-90A1-F1453EEEF8E8}" dt="2024-02-28T09:17:32.527" v="958" actId="5793"/>
          <ac:spMkLst>
            <pc:docMk/>
            <pc:sldMk cId="425394388" sldId="6407"/>
            <ac:spMk id="37" creationId="{33B9F2B1-64EB-4913-8655-C62CAD37B6D7}"/>
          </ac:spMkLst>
        </pc:spChg>
      </pc:sldChg>
      <pc:sldChg chg="del">
        <pc:chgData name="MasInteligencia +" userId="762bed05a648ee82" providerId="LiveId" clId="{A35C20D3-98D4-4447-90A1-F1453EEEF8E8}" dt="2024-02-29T20:06:13.587" v="2738" actId="2696"/>
        <pc:sldMkLst>
          <pc:docMk/>
          <pc:sldMk cId="3905676260" sldId="6525"/>
        </pc:sldMkLst>
      </pc:sldChg>
      <pc:sldChg chg="addSp modSp mod">
        <pc:chgData name="MasInteligencia +" userId="762bed05a648ee82" providerId="LiveId" clId="{A35C20D3-98D4-4447-90A1-F1453EEEF8E8}" dt="2024-03-01T06:12:17.807" v="3136" actId="1076"/>
        <pc:sldMkLst>
          <pc:docMk/>
          <pc:sldMk cId="1293943257" sldId="6528"/>
        </pc:sldMkLst>
        <pc:picChg chg="add mod">
          <ac:chgData name="MasInteligencia +" userId="762bed05a648ee82" providerId="LiveId" clId="{A35C20D3-98D4-4447-90A1-F1453EEEF8E8}" dt="2024-03-01T06:12:10.901" v="3134" actId="14100"/>
          <ac:picMkLst>
            <pc:docMk/>
            <pc:sldMk cId="1293943257" sldId="6528"/>
            <ac:picMk id="2" creationId="{D2D5F12D-1EC9-B9A0-20D6-568F8D5AF2A5}"/>
          </ac:picMkLst>
        </pc:picChg>
        <pc:picChg chg="mod">
          <ac:chgData name="MasInteligencia +" userId="762bed05a648ee82" providerId="LiveId" clId="{A35C20D3-98D4-4447-90A1-F1453EEEF8E8}" dt="2024-03-01T06:12:17.807" v="3136" actId="1076"/>
          <ac:picMkLst>
            <pc:docMk/>
            <pc:sldMk cId="1293943257" sldId="6528"/>
            <ac:picMk id="59" creationId="{E78482FB-A0A0-86D1-BC20-93D45F7CE5EC}"/>
          </ac:picMkLst>
        </pc:picChg>
      </pc:sldChg>
      <pc:sldChg chg="addSp modSp mod">
        <pc:chgData name="MasInteligencia +" userId="762bed05a648ee82" providerId="LiveId" clId="{A35C20D3-98D4-4447-90A1-F1453EEEF8E8}" dt="2024-03-01T06:15:24.955" v="3161"/>
        <pc:sldMkLst>
          <pc:docMk/>
          <pc:sldMk cId="1790742846" sldId="6530"/>
        </pc:sldMkLst>
        <pc:picChg chg="mod">
          <ac:chgData name="MasInteligencia +" userId="762bed05a648ee82" providerId="LiveId" clId="{A35C20D3-98D4-4447-90A1-F1453EEEF8E8}" dt="2024-03-01T06:15:22.860" v="3160" actId="1076"/>
          <ac:picMkLst>
            <pc:docMk/>
            <pc:sldMk cId="1790742846" sldId="6530"/>
            <ac:picMk id="4" creationId="{8CD174D6-6AB2-38DE-0A0B-E4B66C0DF0C7}"/>
          </ac:picMkLst>
        </pc:picChg>
        <pc:picChg chg="add mod">
          <ac:chgData name="MasInteligencia +" userId="762bed05a648ee82" providerId="LiveId" clId="{A35C20D3-98D4-4447-90A1-F1453EEEF8E8}" dt="2024-03-01T06:15:24.955" v="3161"/>
          <ac:picMkLst>
            <pc:docMk/>
            <pc:sldMk cId="1790742846" sldId="6530"/>
            <ac:picMk id="7" creationId="{67CB7FBD-F066-351F-64CC-01CC3C6665AB}"/>
          </ac:picMkLst>
        </pc:picChg>
      </pc:sldChg>
      <pc:sldChg chg="addSp delSp modSp mod">
        <pc:chgData name="MasInteligencia +" userId="762bed05a648ee82" providerId="LiveId" clId="{A35C20D3-98D4-4447-90A1-F1453EEEF8E8}" dt="2024-03-01T06:08:31.913" v="3111" actId="1076"/>
        <pc:sldMkLst>
          <pc:docMk/>
          <pc:sldMk cId="3722415862" sldId="6532"/>
        </pc:sldMkLst>
        <pc:spChg chg="mod">
          <ac:chgData name="MasInteligencia +" userId="762bed05a648ee82" providerId="LiveId" clId="{A35C20D3-98D4-4447-90A1-F1453EEEF8E8}" dt="2024-02-29T19:31:52.556" v="1787" actId="20577"/>
          <ac:spMkLst>
            <pc:docMk/>
            <pc:sldMk cId="3722415862" sldId="6532"/>
            <ac:spMk id="2" creationId="{A3BBE110-69CA-F302-0548-91108461F34C}"/>
          </ac:spMkLst>
        </pc:spChg>
        <pc:picChg chg="add mod">
          <ac:chgData name="MasInteligencia +" userId="762bed05a648ee82" providerId="LiveId" clId="{A35C20D3-98D4-4447-90A1-F1453EEEF8E8}" dt="2024-03-01T06:08:29.309" v="3110"/>
          <ac:picMkLst>
            <pc:docMk/>
            <pc:sldMk cId="3722415862" sldId="6532"/>
            <ac:picMk id="5" creationId="{A8D1C11E-004D-1304-2E3F-B60EDB977A70}"/>
          </ac:picMkLst>
        </pc:picChg>
        <pc:picChg chg="add del mod">
          <ac:chgData name="MasInteligencia +" userId="762bed05a648ee82" providerId="LiveId" clId="{A35C20D3-98D4-4447-90A1-F1453EEEF8E8}" dt="2024-02-28T09:06:00.519" v="76" actId="478"/>
          <ac:picMkLst>
            <pc:docMk/>
            <pc:sldMk cId="3722415862" sldId="6532"/>
            <ac:picMk id="5" creationId="{D99F4A18-A084-F962-581D-C476C79BBCEF}"/>
          </ac:picMkLst>
        </pc:picChg>
        <pc:picChg chg="mod">
          <ac:chgData name="MasInteligencia +" userId="762bed05a648ee82" providerId="LiveId" clId="{A35C20D3-98D4-4447-90A1-F1453EEEF8E8}" dt="2024-03-01T06:08:31.913" v="3111" actId="1076"/>
          <ac:picMkLst>
            <pc:docMk/>
            <pc:sldMk cId="3722415862" sldId="6532"/>
            <ac:picMk id="6" creationId="{C2575355-FF01-39C6-465E-8F7E4BE17648}"/>
          </ac:picMkLst>
        </pc:picChg>
      </pc:sldChg>
      <pc:sldChg chg="addSp modSp mod ord">
        <pc:chgData name="MasInteligencia +" userId="762bed05a648ee82" providerId="LiveId" clId="{A35C20D3-98D4-4447-90A1-F1453EEEF8E8}" dt="2024-03-01T06:08:50.534" v="3116" actId="1076"/>
        <pc:sldMkLst>
          <pc:docMk/>
          <pc:sldMk cId="2191094263" sldId="6533"/>
        </pc:sldMkLst>
        <pc:spChg chg="mod">
          <ac:chgData name="MasInteligencia +" userId="762bed05a648ee82" providerId="LiveId" clId="{A35C20D3-98D4-4447-90A1-F1453EEEF8E8}" dt="2024-02-26T08:18:48.468" v="18" actId="20577"/>
          <ac:spMkLst>
            <pc:docMk/>
            <pc:sldMk cId="2191094263" sldId="6533"/>
            <ac:spMk id="14" creationId="{85CDC34A-30F3-DD64-EA77-C4A36CB26398}"/>
          </ac:spMkLst>
        </pc:spChg>
        <pc:spChg chg="mod">
          <ac:chgData name="MasInteligencia +" userId="762bed05a648ee82" providerId="LiveId" clId="{A35C20D3-98D4-4447-90A1-F1453EEEF8E8}" dt="2024-02-29T19:43:05.728" v="2545" actId="20577"/>
          <ac:spMkLst>
            <pc:docMk/>
            <pc:sldMk cId="2191094263" sldId="6533"/>
            <ac:spMk id="15" creationId="{C8C8C36D-2172-A38D-9029-2AF285F7EAAC}"/>
          </ac:spMkLst>
        </pc:spChg>
        <pc:picChg chg="add mod">
          <ac:chgData name="MasInteligencia +" userId="762bed05a648ee82" providerId="LiveId" clId="{A35C20D3-98D4-4447-90A1-F1453EEEF8E8}" dt="2024-02-28T09:05:54.099" v="75"/>
          <ac:picMkLst>
            <pc:docMk/>
            <pc:sldMk cId="2191094263" sldId="6533"/>
            <ac:picMk id="3" creationId="{7292CE17-BC0A-FB8E-1D42-BF763FD19C76}"/>
          </ac:picMkLst>
        </pc:picChg>
        <pc:picChg chg="add mod">
          <ac:chgData name="MasInteligencia +" userId="762bed05a648ee82" providerId="LiveId" clId="{A35C20D3-98D4-4447-90A1-F1453EEEF8E8}" dt="2024-03-01T06:08:41.482" v="3113"/>
          <ac:picMkLst>
            <pc:docMk/>
            <pc:sldMk cId="2191094263" sldId="6533"/>
            <ac:picMk id="3" creationId="{E25DBE14-CA3D-3A5A-78FC-26FF590F2C28}"/>
          </ac:picMkLst>
        </pc:picChg>
        <pc:picChg chg="mod">
          <ac:chgData name="MasInteligencia +" userId="762bed05a648ee82" providerId="LiveId" clId="{A35C20D3-98D4-4447-90A1-F1453EEEF8E8}" dt="2024-03-01T06:08:50.534" v="3116" actId="1076"/>
          <ac:picMkLst>
            <pc:docMk/>
            <pc:sldMk cId="2191094263" sldId="6533"/>
            <ac:picMk id="13" creationId="{5AAA95E5-30AC-4611-D4A5-10FF215C0098}"/>
          </ac:picMkLst>
        </pc:picChg>
      </pc:sldChg>
      <pc:sldChg chg="addSp delSp modSp mod ord addAnim delAnim modAnim">
        <pc:chgData name="MasInteligencia +" userId="762bed05a648ee82" providerId="LiveId" clId="{A35C20D3-98D4-4447-90A1-F1453EEEF8E8}" dt="2024-03-01T06:07:55.087" v="3108" actId="1076"/>
        <pc:sldMkLst>
          <pc:docMk/>
          <pc:sldMk cId="1898653082" sldId="6534"/>
        </pc:sldMkLst>
        <pc:spChg chg="mod">
          <ac:chgData name="MasInteligencia +" userId="762bed05a648ee82" providerId="LiveId" clId="{A35C20D3-98D4-4447-90A1-F1453EEEF8E8}" dt="2024-03-01T06:07:31.045" v="3105" actId="20577"/>
          <ac:spMkLst>
            <pc:docMk/>
            <pc:sldMk cId="1898653082" sldId="6534"/>
            <ac:spMk id="2" creationId="{C963B1A8-82A1-C5A9-D347-D3329DB0F208}"/>
          </ac:spMkLst>
        </pc:spChg>
        <pc:spChg chg="add mod">
          <ac:chgData name="MasInteligencia +" userId="762bed05a648ee82" providerId="LiveId" clId="{A35C20D3-98D4-4447-90A1-F1453EEEF8E8}" dt="2024-02-29T20:10:57.301" v="3000" actId="122"/>
          <ac:spMkLst>
            <pc:docMk/>
            <pc:sldMk cId="1898653082" sldId="6534"/>
            <ac:spMk id="4" creationId="{5349F20D-ECB1-BAE1-3795-1589203662E0}"/>
          </ac:spMkLst>
        </pc:spChg>
        <pc:spChg chg="add del mod">
          <ac:chgData name="MasInteligencia +" userId="762bed05a648ee82" providerId="LiveId" clId="{A35C20D3-98D4-4447-90A1-F1453EEEF8E8}" dt="2024-03-01T06:07:55.087" v="3108" actId="1076"/>
          <ac:spMkLst>
            <pc:docMk/>
            <pc:sldMk cId="1898653082" sldId="6534"/>
            <ac:spMk id="12" creationId="{AB9581F5-ECBE-4B86-A7F3-6DCD40C1486C}"/>
          </ac:spMkLst>
        </pc:spChg>
        <pc:spChg chg="del mod">
          <ac:chgData name="MasInteligencia +" userId="762bed05a648ee82" providerId="LiveId" clId="{A35C20D3-98D4-4447-90A1-F1453EEEF8E8}" dt="2024-02-28T09:13:15.821" v="467"/>
          <ac:spMkLst>
            <pc:docMk/>
            <pc:sldMk cId="1898653082" sldId="6534"/>
            <ac:spMk id="13" creationId="{029529DA-D247-B33C-4E0B-A223BF981133}"/>
          </ac:spMkLst>
        </pc:spChg>
        <pc:spChg chg="mod">
          <ac:chgData name="MasInteligencia +" userId="762bed05a648ee82" providerId="LiveId" clId="{A35C20D3-98D4-4447-90A1-F1453EEEF8E8}" dt="2024-02-29T19:49:26.723" v="2732" actId="20577"/>
          <ac:spMkLst>
            <pc:docMk/>
            <pc:sldMk cId="1898653082" sldId="6534"/>
            <ac:spMk id="15" creationId="{1E11235B-AC7C-F2A9-ED49-941247694344}"/>
          </ac:spMkLst>
        </pc:spChg>
        <pc:picChg chg="mod">
          <ac:chgData name="MasInteligencia +" userId="762bed05a648ee82" providerId="LiveId" clId="{A35C20D3-98D4-4447-90A1-F1453EEEF8E8}" dt="2024-02-29T20:10:52.616" v="2999" actId="1076"/>
          <ac:picMkLst>
            <pc:docMk/>
            <pc:sldMk cId="1898653082" sldId="6534"/>
            <ac:picMk id="5" creationId="{C2B37BDF-1C6D-B6B9-0659-1AA359681F18}"/>
          </ac:picMkLst>
        </pc:picChg>
        <pc:picChg chg="add mod">
          <ac:chgData name="MasInteligencia +" userId="762bed05a648ee82" providerId="LiveId" clId="{A35C20D3-98D4-4447-90A1-F1453EEEF8E8}" dt="2024-03-01T06:06:27.642" v="3006" actId="1076"/>
          <ac:picMkLst>
            <pc:docMk/>
            <pc:sldMk cId="1898653082" sldId="6534"/>
            <ac:picMk id="6" creationId="{11CDBE40-2EB1-7F52-3E3B-08BEA6014F28}"/>
          </ac:picMkLst>
        </pc:picChg>
        <pc:picChg chg="mod">
          <ac:chgData name="MasInteligencia +" userId="762bed05a648ee82" providerId="LiveId" clId="{A35C20D3-98D4-4447-90A1-F1453EEEF8E8}" dt="2024-03-01T06:06:31.668" v="3007" actId="1076"/>
          <ac:picMkLst>
            <pc:docMk/>
            <pc:sldMk cId="1898653082" sldId="6534"/>
            <ac:picMk id="7" creationId="{94FC1E54-8BD7-2CC0-F75E-867ACA440CF3}"/>
          </ac:picMkLst>
        </pc:picChg>
        <pc:picChg chg="mod">
          <ac:chgData name="MasInteligencia +" userId="762bed05a648ee82" providerId="LiveId" clId="{A35C20D3-98D4-4447-90A1-F1453EEEF8E8}" dt="2024-02-29T20:10:49.805" v="2998" actId="1076"/>
          <ac:picMkLst>
            <pc:docMk/>
            <pc:sldMk cId="1898653082" sldId="6534"/>
            <ac:picMk id="8" creationId="{C675C3D5-19AC-32FA-C67F-0E1F3E7EA2D6}"/>
          </ac:picMkLst>
        </pc:picChg>
        <pc:picChg chg="mod">
          <ac:chgData name="MasInteligencia +" userId="762bed05a648ee82" providerId="LiveId" clId="{A35C20D3-98D4-4447-90A1-F1453EEEF8E8}" dt="2024-02-29T20:07:06.085" v="2739" actId="1076"/>
          <ac:picMkLst>
            <pc:docMk/>
            <pc:sldMk cId="1898653082" sldId="6534"/>
            <ac:picMk id="9" creationId="{DFFFF018-77F3-8943-1C87-711D507E43B6}"/>
          </ac:picMkLst>
        </pc:picChg>
      </pc:sldChg>
      <pc:sldChg chg="addSp delSp modSp mod">
        <pc:chgData name="MasInteligencia +" userId="762bed05a648ee82" providerId="LiveId" clId="{A35C20D3-98D4-4447-90A1-F1453EEEF8E8}" dt="2024-02-29T19:31:24.489" v="1780" actId="207"/>
        <pc:sldMkLst>
          <pc:docMk/>
          <pc:sldMk cId="1893152044" sldId="6538"/>
        </pc:sldMkLst>
        <pc:spChg chg="add mod">
          <ac:chgData name="MasInteligencia +" userId="762bed05a648ee82" providerId="LiveId" clId="{A35C20D3-98D4-4447-90A1-F1453EEEF8E8}" dt="2024-02-29T19:31:24.489" v="1780" actId="207"/>
          <ac:spMkLst>
            <pc:docMk/>
            <pc:sldMk cId="1893152044" sldId="6538"/>
            <ac:spMk id="7" creationId="{2E436306-9117-441F-2AED-7C048FC3BC6A}"/>
          </ac:spMkLst>
        </pc:spChg>
        <pc:picChg chg="mod">
          <ac:chgData name="MasInteligencia +" userId="762bed05a648ee82" providerId="LiveId" clId="{A35C20D3-98D4-4447-90A1-F1453EEEF8E8}" dt="2024-02-28T09:04:49.318" v="61" actId="1076"/>
          <ac:picMkLst>
            <pc:docMk/>
            <pc:sldMk cId="1893152044" sldId="6538"/>
            <ac:picMk id="2" creationId="{43DC3E3F-8166-BACC-8A1A-AE02EE59FA15}"/>
          </ac:picMkLst>
        </pc:picChg>
        <pc:picChg chg="mod">
          <ac:chgData name="MasInteligencia +" userId="762bed05a648ee82" providerId="LiveId" clId="{A35C20D3-98D4-4447-90A1-F1453EEEF8E8}" dt="2024-02-28T09:04:51.922" v="62" actId="1076"/>
          <ac:picMkLst>
            <pc:docMk/>
            <pc:sldMk cId="1893152044" sldId="6538"/>
            <ac:picMk id="4" creationId="{4399517F-7591-A4FC-6301-BA5A7F736363}"/>
          </ac:picMkLst>
        </pc:picChg>
        <pc:picChg chg="add mod">
          <ac:chgData name="MasInteligencia +" userId="762bed05a648ee82" providerId="LiveId" clId="{A35C20D3-98D4-4447-90A1-F1453EEEF8E8}" dt="2024-02-28T09:05:26.804" v="73" actId="1076"/>
          <ac:picMkLst>
            <pc:docMk/>
            <pc:sldMk cId="1893152044" sldId="6538"/>
            <ac:picMk id="6" creationId="{EF6CA9E8-68B2-6B7C-1C7F-64128584EE23}"/>
          </ac:picMkLst>
        </pc:picChg>
        <pc:picChg chg="del">
          <ac:chgData name="MasInteligencia +" userId="762bed05a648ee82" providerId="LiveId" clId="{A35C20D3-98D4-4447-90A1-F1453EEEF8E8}" dt="2024-02-26T08:18:10.903" v="0" actId="478"/>
          <ac:picMkLst>
            <pc:docMk/>
            <pc:sldMk cId="1893152044" sldId="6538"/>
            <ac:picMk id="7" creationId="{1DACA21F-EB84-C178-00EF-9457B81085CE}"/>
          </ac:picMkLst>
        </pc:picChg>
        <pc:picChg chg="del">
          <ac:chgData name="MasInteligencia +" userId="762bed05a648ee82" providerId="LiveId" clId="{A35C20D3-98D4-4447-90A1-F1453EEEF8E8}" dt="2024-02-26T08:18:16.900" v="1" actId="478"/>
          <ac:picMkLst>
            <pc:docMk/>
            <pc:sldMk cId="1893152044" sldId="6538"/>
            <ac:picMk id="13" creationId="{4B131916-3FC8-E566-E5A5-24B9FC23CA41}"/>
          </ac:picMkLst>
        </pc:picChg>
      </pc:sldChg>
      <pc:sldChg chg="addSp modSp mod ord">
        <pc:chgData name="MasInteligencia +" userId="762bed05a648ee82" providerId="LiveId" clId="{A35C20D3-98D4-4447-90A1-F1453EEEF8E8}" dt="2024-03-01T06:15:17.856" v="3159" actId="1076"/>
        <pc:sldMkLst>
          <pc:docMk/>
          <pc:sldMk cId="170517725" sldId="6539"/>
        </pc:sldMkLst>
        <pc:picChg chg="mod">
          <ac:chgData name="MasInteligencia +" userId="762bed05a648ee82" providerId="LiveId" clId="{A35C20D3-98D4-4447-90A1-F1453EEEF8E8}" dt="2024-03-01T06:15:17.856" v="3159" actId="1076"/>
          <ac:picMkLst>
            <pc:docMk/>
            <pc:sldMk cId="170517725" sldId="6539"/>
            <ac:picMk id="2" creationId="{52EF728F-232F-7907-5B2F-630FE2634A67}"/>
          </ac:picMkLst>
        </pc:picChg>
        <pc:picChg chg="add mod">
          <ac:chgData name="MasInteligencia +" userId="762bed05a648ee82" providerId="LiveId" clId="{A35C20D3-98D4-4447-90A1-F1453EEEF8E8}" dt="2024-03-01T06:15:14.159" v="3158"/>
          <ac:picMkLst>
            <pc:docMk/>
            <pc:sldMk cId="170517725" sldId="6539"/>
            <ac:picMk id="4" creationId="{B943C54C-9777-028F-A116-9D523E06E6F7}"/>
          </ac:picMkLst>
        </pc:picChg>
      </pc:sldChg>
      <pc:sldChg chg="addSp modSp mod">
        <pc:chgData name="MasInteligencia +" userId="762bed05a648ee82" providerId="LiveId" clId="{A35C20D3-98D4-4447-90A1-F1453EEEF8E8}" dt="2024-03-01T06:13:06.284" v="3145" actId="14100"/>
        <pc:sldMkLst>
          <pc:docMk/>
          <pc:sldMk cId="880270605" sldId="6540"/>
        </pc:sldMkLst>
        <pc:spChg chg="mod">
          <ac:chgData name="MasInteligencia +" userId="762bed05a648ee82" providerId="LiveId" clId="{A35C20D3-98D4-4447-90A1-F1453EEEF8E8}" dt="2024-03-01T06:13:06.284" v="3145" actId="14100"/>
          <ac:spMkLst>
            <pc:docMk/>
            <pc:sldMk cId="880270605" sldId="6540"/>
            <ac:spMk id="10" creationId="{D83D58B4-B9A1-5813-C37E-21334F688BCC}"/>
          </ac:spMkLst>
        </pc:spChg>
        <pc:picChg chg="mod">
          <ac:chgData name="MasInteligencia +" userId="762bed05a648ee82" providerId="LiveId" clId="{A35C20D3-98D4-4447-90A1-F1453EEEF8E8}" dt="2024-03-01T06:12:59.135" v="3143" actId="1076"/>
          <ac:picMkLst>
            <pc:docMk/>
            <pc:sldMk cId="880270605" sldId="6540"/>
            <ac:picMk id="2" creationId="{7B1BCCE8-E7AD-56A6-7507-6CB772738FB7}"/>
          </ac:picMkLst>
        </pc:picChg>
        <pc:picChg chg="add mod">
          <ac:chgData name="MasInteligencia +" userId="762bed05a648ee82" providerId="LiveId" clId="{A35C20D3-98D4-4447-90A1-F1453EEEF8E8}" dt="2024-03-01T06:12:42.908" v="3138"/>
          <ac:picMkLst>
            <pc:docMk/>
            <pc:sldMk cId="880270605" sldId="6540"/>
            <ac:picMk id="4" creationId="{4FB5FE0B-EB0B-F997-8DF7-3FE7E835EA23}"/>
          </ac:picMkLst>
        </pc:picChg>
        <pc:picChg chg="mod">
          <ac:chgData name="MasInteligencia +" userId="762bed05a648ee82" providerId="LiveId" clId="{A35C20D3-98D4-4447-90A1-F1453EEEF8E8}" dt="2024-03-01T06:12:47.675" v="3140" actId="1076"/>
          <ac:picMkLst>
            <pc:docMk/>
            <pc:sldMk cId="880270605" sldId="6540"/>
            <ac:picMk id="13" creationId="{5AAA95E5-30AC-4611-D4A5-10FF215C0098}"/>
          </ac:picMkLst>
        </pc:picChg>
      </pc:sldChg>
      <pc:sldChg chg="addSp modSp mod">
        <pc:chgData name="MasInteligencia +" userId="762bed05a648ee82" providerId="LiveId" clId="{A35C20D3-98D4-4447-90A1-F1453EEEF8E8}" dt="2024-03-01T06:15:06.515" v="3155" actId="1076"/>
        <pc:sldMkLst>
          <pc:docMk/>
          <pc:sldMk cId="1204674334" sldId="6541"/>
        </pc:sldMkLst>
        <pc:spChg chg="mod">
          <ac:chgData name="MasInteligencia +" userId="762bed05a648ee82" providerId="LiveId" clId="{A35C20D3-98D4-4447-90A1-F1453EEEF8E8}" dt="2024-03-01T06:15:06.515" v="3155" actId="1076"/>
          <ac:spMkLst>
            <pc:docMk/>
            <pc:sldMk cId="1204674334" sldId="6541"/>
            <ac:spMk id="5" creationId="{11FF6C89-BA63-B8CD-D83B-272C859048E4}"/>
          </ac:spMkLst>
        </pc:spChg>
        <pc:spChg chg="mod">
          <ac:chgData name="MasInteligencia +" userId="762bed05a648ee82" providerId="LiveId" clId="{A35C20D3-98D4-4447-90A1-F1453EEEF8E8}" dt="2024-02-28T09:06:54.064" v="79" actId="1076"/>
          <ac:spMkLst>
            <pc:docMk/>
            <pc:sldMk cId="1204674334" sldId="6541"/>
            <ac:spMk id="6" creationId="{BC80DEC6-996A-BF8F-0B42-4566F79454D6}"/>
          </ac:spMkLst>
        </pc:spChg>
        <pc:picChg chg="add mod">
          <ac:chgData name="MasInteligencia +" userId="762bed05a648ee82" providerId="LiveId" clId="{A35C20D3-98D4-4447-90A1-F1453EEEF8E8}" dt="2024-02-28T09:06:48.164" v="78" actId="1076"/>
          <ac:picMkLst>
            <pc:docMk/>
            <pc:sldMk cId="1204674334" sldId="6541"/>
            <ac:picMk id="4" creationId="{15330B4A-EDFF-F7E0-9D02-EE8B193DDD29}"/>
          </ac:picMkLst>
        </pc:picChg>
        <pc:picChg chg="mod">
          <ac:chgData name="MasInteligencia +" userId="762bed05a648ee82" providerId="LiveId" clId="{A35C20D3-98D4-4447-90A1-F1453EEEF8E8}" dt="2024-03-01T06:14:50.381" v="3151" actId="1076"/>
          <ac:picMkLst>
            <pc:docMk/>
            <pc:sldMk cId="1204674334" sldId="6541"/>
            <ac:picMk id="7" creationId="{D43EEA03-4BB3-A5C5-5A4F-85A34B9975DF}"/>
          </ac:picMkLst>
        </pc:picChg>
        <pc:picChg chg="add mod">
          <ac:chgData name="MasInteligencia +" userId="762bed05a648ee82" providerId="LiveId" clId="{A35C20D3-98D4-4447-90A1-F1453EEEF8E8}" dt="2024-03-01T06:14:59.216" v="3154" actId="1076"/>
          <ac:picMkLst>
            <pc:docMk/>
            <pc:sldMk cId="1204674334" sldId="6541"/>
            <ac:picMk id="8" creationId="{DA30B49B-C6C4-4DD9-EB5C-843E3B3E5C9A}"/>
          </ac:picMkLst>
        </pc:picChg>
      </pc:sldChg>
      <pc:sldChg chg="del">
        <pc:chgData name="MasInteligencia +" userId="762bed05a648ee82" providerId="LiveId" clId="{A35C20D3-98D4-4447-90A1-F1453EEEF8E8}" dt="2024-03-01T06:14:18.769" v="3147" actId="2696"/>
        <pc:sldMkLst>
          <pc:docMk/>
          <pc:sldMk cId="512533554" sldId="6542"/>
        </pc:sldMkLst>
      </pc:sldChg>
      <pc:sldChg chg="addSp delSp modSp new del mod">
        <pc:chgData name="MasInteligencia +" userId="762bed05a648ee82" providerId="LiveId" clId="{A35C20D3-98D4-4447-90A1-F1453EEEF8E8}" dt="2024-03-01T06:26:31.242" v="3176" actId="2696"/>
        <pc:sldMkLst>
          <pc:docMk/>
          <pc:sldMk cId="3561742765" sldId="6542"/>
        </pc:sldMkLst>
        <pc:spChg chg="del">
          <ac:chgData name="MasInteligencia +" userId="762bed05a648ee82" providerId="LiveId" clId="{A35C20D3-98D4-4447-90A1-F1453EEEF8E8}" dt="2024-03-01T06:23:22.433" v="3166" actId="478"/>
          <ac:spMkLst>
            <pc:docMk/>
            <pc:sldMk cId="3561742765" sldId="6542"/>
            <ac:spMk id="2" creationId="{C598640A-B576-24A9-3129-28841E2F82E2}"/>
          </ac:spMkLst>
        </pc:spChg>
        <pc:picChg chg="add mod">
          <ac:chgData name="MasInteligencia +" userId="762bed05a648ee82" providerId="LiveId" clId="{A35C20D3-98D4-4447-90A1-F1453EEEF8E8}" dt="2024-03-01T06:25:51.060" v="3171" actId="14100"/>
          <ac:picMkLst>
            <pc:docMk/>
            <pc:sldMk cId="3561742765" sldId="6542"/>
            <ac:picMk id="4" creationId="{0736E8ED-9071-A127-B663-F03EA59C8797}"/>
          </ac:picMkLst>
        </pc:picChg>
      </pc:sldChg>
      <pc:sldChg chg="addSp modSp new del mod ord">
        <pc:chgData name="MasInteligencia +" userId="762bed05a648ee82" providerId="LiveId" clId="{A35C20D3-98D4-4447-90A1-F1453EEEF8E8}" dt="2024-02-29T19:41:22.617" v="2500" actId="2696"/>
        <pc:sldMkLst>
          <pc:docMk/>
          <pc:sldMk cId="2010746598" sldId="6543"/>
        </pc:sldMkLst>
        <pc:spChg chg="mod">
          <ac:chgData name="MasInteligencia +" userId="762bed05a648ee82" providerId="LiveId" clId="{A35C20D3-98D4-4447-90A1-F1453EEEF8E8}" dt="2024-02-29T19:37:24.041" v="2252" actId="20577"/>
          <ac:spMkLst>
            <pc:docMk/>
            <pc:sldMk cId="2010746598" sldId="6543"/>
            <ac:spMk id="2" creationId="{BF265D50-41D0-1450-D5AB-51C861A2063E}"/>
          </ac:spMkLst>
        </pc:spChg>
        <pc:spChg chg="add mod">
          <ac:chgData name="MasInteligencia +" userId="762bed05a648ee82" providerId="LiveId" clId="{A35C20D3-98D4-4447-90A1-F1453EEEF8E8}" dt="2024-02-29T19:40:56.277" v="2498" actId="20577"/>
          <ac:spMkLst>
            <pc:docMk/>
            <pc:sldMk cId="2010746598" sldId="6543"/>
            <ac:spMk id="4" creationId="{56B3E468-0B20-0DE2-3102-670EF73256D6}"/>
          </ac:spMkLst>
        </pc:spChg>
      </pc:sldChg>
    </pc:docChg>
  </pc:docChgLst>
  <pc:docChgLst>
    <pc:chgData name="MasInteligencia +" userId="762bed05a648ee82" providerId="LiveId" clId="{67191AE2-9CB6-FD4A-A60D-91BB504C0560}"/>
    <pc:docChg chg="undo custSel modSld">
      <pc:chgData name="MasInteligencia +" userId="762bed05a648ee82" providerId="LiveId" clId="{67191AE2-9CB6-FD4A-A60D-91BB504C0560}" dt="2024-03-19T07:21:35.246" v="133" actId="1076"/>
      <pc:docMkLst>
        <pc:docMk/>
      </pc:docMkLst>
      <pc:sldChg chg="modSp mod">
        <pc:chgData name="MasInteligencia +" userId="762bed05a648ee82" providerId="LiveId" clId="{67191AE2-9CB6-FD4A-A60D-91BB504C0560}" dt="2024-03-19T06:00:21.789" v="46" actId="1076"/>
        <pc:sldMkLst>
          <pc:docMk/>
          <pc:sldMk cId="3145393662" sldId="6383"/>
        </pc:sldMkLst>
        <pc:picChg chg="mod">
          <ac:chgData name="MasInteligencia +" userId="762bed05a648ee82" providerId="LiveId" clId="{67191AE2-9CB6-FD4A-A60D-91BB504C0560}" dt="2024-03-19T06:00:21.789" v="46" actId="1076"/>
          <ac:picMkLst>
            <pc:docMk/>
            <pc:sldMk cId="3145393662" sldId="6383"/>
            <ac:picMk id="3" creationId="{07ED5037-ADDB-9885-1DC0-368DD438F445}"/>
          </ac:picMkLst>
        </pc:picChg>
      </pc:sldChg>
      <pc:sldChg chg="addSp delSp modSp mod addAnim delAnim">
        <pc:chgData name="MasInteligencia +" userId="762bed05a648ee82" providerId="LiveId" clId="{67191AE2-9CB6-FD4A-A60D-91BB504C0560}" dt="2024-03-19T06:07:52.900" v="129" actId="20577"/>
        <pc:sldMkLst>
          <pc:docMk/>
          <pc:sldMk cId="1293943257" sldId="6528"/>
        </pc:sldMkLst>
        <pc:spChg chg="add del mod">
          <ac:chgData name="MasInteligencia +" userId="762bed05a648ee82" providerId="LiveId" clId="{67191AE2-9CB6-FD4A-A60D-91BB504C0560}" dt="2024-03-19T06:06:58.394" v="83" actId="11529"/>
          <ac:spMkLst>
            <pc:docMk/>
            <pc:sldMk cId="1293943257" sldId="6528"/>
            <ac:spMk id="2" creationId="{36B8650E-7AA8-5D5E-9708-E9C71FE23E09}"/>
          </ac:spMkLst>
        </pc:spChg>
        <pc:spChg chg="add del">
          <ac:chgData name="MasInteligencia +" userId="762bed05a648ee82" providerId="LiveId" clId="{67191AE2-9CB6-FD4A-A60D-91BB504C0560}" dt="2024-03-19T06:06:56.494" v="80" actId="11529"/>
          <ac:spMkLst>
            <pc:docMk/>
            <pc:sldMk cId="1293943257" sldId="6528"/>
            <ac:spMk id="7" creationId="{796ED357-DE38-72DB-6A2A-F8E7CF4D8009}"/>
          </ac:spMkLst>
        </pc:spChg>
        <pc:spChg chg="add del mod">
          <ac:chgData name="MasInteligencia +" userId="762bed05a648ee82" providerId="LiveId" clId="{67191AE2-9CB6-FD4A-A60D-91BB504C0560}" dt="2024-03-19T06:06:54.877" v="78" actId="11529"/>
          <ac:spMkLst>
            <pc:docMk/>
            <pc:sldMk cId="1293943257" sldId="6528"/>
            <ac:spMk id="9" creationId="{D9D8CB34-DB41-1C81-3248-5AAB520F9A44}"/>
          </ac:spMkLst>
        </pc:spChg>
        <pc:spChg chg="add del">
          <ac:chgData name="MasInteligencia +" userId="762bed05a648ee82" providerId="LiveId" clId="{67191AE2-9CB6-FD4A-A60D-91BB504C0560}" dt="2024-03-19T06:06:51.683" v="74" actId="11529"/>
          <ac:spMkLst>
            <pc:docMk/>
            <pc:sldMk cId="1293943257" sldId="6528"/>
            <ac:spMk id="10" creationId="{6B463F9D-FBC7-AB8C-BF36-575AB0CD4814}"/>
          </ac:spMkLst>
        </pc:spChg>
        <pc:spChg chg="add del">
          <ac:chgData name="MasInteligencia +" userId="762bed05a648ee82" providerId="LiveId" clId="{67191AE2-9CB6-FD4A-A60D-91BB504C0560}" dt="2024-03-19T06:06:52.248" v="75" actId="478"/>
          <ac:spMkLst>
            <pc:docMk/>
            <pc:sldMk cId="1293943257" sldId="6528"/>
            <ac:spMk id="43" creationId="{FD69FA84-3E50-8F4B-7305-05EF8A8A578A}"/>
          </ac:spMkLst>
        </pc:spChg>
        <pc:spChg chg="add del">
          <ac:chgData name="MasInteligencia +" userId="762bed05a648ee82" providerId="LiveId" clId="{67191AE2-9CB6-FD4A-A60D-91BB504C0560}" dt="2024-03-19T06:06:59.174" v="84" actId="478"/>
          <ac:spMkLst>
            <pc:docMk/>
            <pc:sldMk cId="1293943257" sldId="6528"/>
            <ac:spMk id="44" creationId="{C5DA2A73-BF16-9E85-9A99-05C898DFFD18}"/>
          </ac:spMkLst>
        </pc:spChg>
        <pc:spChg chg="mod">
          <ac:chgData name="MasInteligencia +" userId="762bed05a648ee82" providerId="LiveId" clId="{67191AE2-9CB6-FD4A-A60D-91BB504C0560}" dt="2024-03-19T06:07:52.900" v="129" actId="20577"/>
          <ac:spMkLst>
            <pc:docMk/>
            <pc:sldMk cId="1293943257" sldId="6528"/>
            <ac:spMk id="50" creationId="{74CC2520-3ECE-BA3F-6E5B-1D3E112B4AD6}"/>
          </ac:spMkLst>
        </pc:spChg>
      </pc:sldChg>
      <pc:sldChg chg="modSp">
        <pc:chgData name="MasInteligencia +" userId="762bed05a648ee82" providerId="LiveId" clId="{67191AE2-9CB6-FD4A-A60D-91BB504C0560}" dt="2024-03-19T06:52:39.514" v="132" actId="20577"/>
        <pc:sldMkLst>
          <pc:docMk/>
          <pc:sldMk cId="3722415862" sldId="6532"/>
        </pc:sldMkLst>
        <pc:spChg chg="mod">
          <ac:chgData name="MasInteligencia +" userId="762bed05a648ee82" providerId="LiveId" clId="{67191AE2-9CB6-FD4A-A60D-91BB504C0560}" dt="2024-03-19T06:52:39.514" v="132" actId="20577"/>
          <ac:spMkLst>
            <pc:docMk/>
            <pc:sldMk cId="3722415862" sldId="6532"/>
            <ac:spMk id="2" creationId="{A3BBE110-69CA-F302-0548-91108461F34C}"/>
          </ac:spMkLst>
        </pc:spChg>
      </pc:sldChg>
      <pc:sldChg chg="modSp">
        <pc:chgData name="MasInteligencia +" userId="762bed05a648ee82" providerId="LiveId" clId="{67191AE2-9CB6-FD4A-A60D-91BB504C0560}" dt="2024-03-19T06:00:31.135" v="62" actId="20577"/>
        <pc:sldMkLst>
          <pc:docMk/>
          <pc:sldMk cId="2191094263" sldId="6533"/>
        </pc:sldMkLst>
        <pc:spChg chg="mod">
          <ac:chgData name="MasInteligencia +" userId="762bed05a648ee82" providerId="LiveId" clId="{67191AE2-9CB6-FD4A-A60D-91BB504C0560}" dt="2024-03-19T06:00:31.135" v="62" actId="20577"/>
          <ac:spMkLst>
            <pc:docMk/>
            <pc:sldMk cId="2191094263" sldId="6533"/>
            <ac:spMk id="14" creationId="{85CDC34A-30F3-DD64-EA77-C4A36CB26398}"/>
          </ac:spMkLst>
        </pc:spChg>
      </pc:sldChg>
      <pc:sldChg chg="modSp mod">
        <pc:chgData name="MasInteligencia +" userId="762bed05a648ee82" providerId="LiveId" clId="{67191AE2-9CB6-FD4A-A60D-91BB504C0560}" dt="2024-03-19T05:59:12.511" v="22" actId="20577"/>
        <pc:sldMkLst>
          <pc:docMk/>
          <pc:sldMk cId="1898653082" sldId="6534"/>
        </pc:sldMkLst>
        <pc:spChg chg="mod">
          <ac:chgData name="MasInteligencia +" userId="762bed05a648ee82" providerId="LiveId" clId="{67191AE2-9CB6-FD4A-A60D-91BB504C0560}" dt="2024-03-19T05:59:12.511" v="22" actId="20577"/>
          <ac:spMkLst>
            <pc:docMk/>
            <pc:sldMk cId="1898653082" sldId="6534"/>
            <ac:spMk id="15" creationId="{1E11235B-AC7C-F2A9-ED49-941247694344}"/>
          </ac:spMkLst>
        </pc:spChg>
      </pc:sldChg>
      <pc:sldChg chg="modSp mod">
        <pc:chgData name="MasInteligencia +" userId="762bed05a648ee82" providerId="LiveId" clId="{67191AE2-9CB6-FD4A-A60D-91BB504C0560}" dt="2024-03-19T07:21:35.246" v="133" actId="1076"/>
        <pc:sldMkLst>
          <pc:docMk/>
          <pc:sldMk cId="1893152044" sldId="6538"/>
        </pc:sldMkLst>
        <pc:picChg chg="mod">
          <ac:chgData name="MasInteligencia +" userId="762bed05a648ee82" providerId="LiveId" clId="{67191AE2-9CB6-FD4A-A60D-91BB504C0560}" dt="2024-03-19T07:21:35.246" v="133" actId="1076"/>
          <ac:picMkLst>
            <pc:docMk/>
            <pc:sldMk cId="1893152044" sldId="6538"/>
            <ac:picMk id="4" creationId="{B28372B9-B28A-98A8-D09E-1E4F3730DC0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62bed05a648ee82/06.%20-OLGA/1.%20INTELIGENCIA/10.%20Financiacion%20MLE/MODELO%20BEGONTE%20CON%20POOL/Excel%20Begonte%20con%20Poo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62bed05a648ee82/06.%20-OLGA/1.%20INTELIGENCIA/10.%20Financiacion%20MLE/MODELO%20BEGONTE%20CON%20POOL/Excel%20Begonte%20con%20Pool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Hoja1!$P$5</c:f>
              <c:strCache>
                <c:ptCount val="1"/>
                <c:pt idx="0">
                  <c:v>MERCADO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Hoja1!$O$6:$O$25</c:f>
              <c:numCache>
                <c:formatCode>General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Hoja1!$P$6:$P$25</c:f>
              <c:numCache>
                <c:formatCode>General</c:formatCode>
                <c:ptCount val="20"/>
                <c:pt idx="0">
                  <c:v>26</c:v>
                </c:pt>
                <c:pt idx="1">
                  <c:v>30</c:v>
                </c:pt>
                <c:pt idx="2">
                  <c:v>28</c:v>
                </c:pt>
                <c:pt idx="3">
                  <c:v>34</c:v>
                </c:pt>
                <c:pt idx="4">
                  <c:v>35</c:v>
                </c:pt>
                <c:pt idx="5">
                  <c:v>40</c:v>
                </c:pt>
                <c:pt idx="6">
                  <c:v>29</c:v>
                </c:pt>
                <c:pt idx="7">
                  <c:v>28</c:v>
                </c:pt>
                <c:pt idx="8">
                  <c:v>27</c:v>
                </c:pt>
                <c:pt idx="9">
                  <c:v>26</c:v>
                </c:pt>
                <c:pt idx="10">
                  <c:v>28</c:v>
                </c:pt>
                <c:pt idx="11">
                  <c:v>29</c:v>
                </c:pt>
                <c:pt idx="12">
                  <c:v>31</c:v>
                </c:pt>
                <c:pt idx="13">
                  <c:v>36</c:v>
                </c:pt>
                <c:pt idx="14">
                  <c:v>44</c:v>
                </c:pt>
                <c:pt idx="15">
                  <c:v>42</c:v>
                </c:pt>
                <c:pt idx="16">
                  <c:v>37</c:v>
                </c:pt>
                <c:pt idx="17">
                  <c:v>32</c:v>
                </c:pt>
                <c:pt idx="18">
                  <c:v>30</c:v>
                </c:pt>
                <c:pt idx="19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C4-459F-958F-FAD2CC67967E}"/>
            </c:ext>
          </c:extLst>
        </c:ser>
        <c:ser>
          <c:idx val="1"/>
          <c:order val="1"/>
          <c:tx>
            <c:strRef>
              <c:f>Hoja1!$Q$5</c:f>
              <c:strCache>
                <c:ptCount val="1"/>
                <c:pt idx="0">
                  <c:v>MLE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cat>
            <c:numRef>
              <c:f>Hoja1!$O$6:$O$25</c:f>
              <c:numCache>
                <c:formatCode>General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Hoja1!$Q$6:$Q$25</c:f>
              <c:numCache>
                <c:formatCode>General</c:formatCode>
                <c:ptCount val="20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9</c:v>
                </c:pt>
                <c:pt idx="11">
                  <c:v>9</c:v>
                </c:pt>
                <c:pt idx="12">
                  <c:v>9</c:v>
                </c:pt>
                <c:pt idx="13">
                  <c:v>9</c:v>
                </c:pt>
                <c:pt idx="14">
                  <c:v>9</c:v>
                </c:pt>
                <c:pt idx="15">
                  <c:v>9</c:v>
                </c:pt>
                <c:pt idx="16">
                  <c:v>9</c:v>
                </c:pt>
                <c:pt idx="17">
                  <c:v>9</c:v>
                </c:pt>
                <c:pt idx="18">
                  <c:v>9</c:v>
                </c:pt>
                <c:pt idx="1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C4-459F-958F-FAD2CC679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32496"/>
        <c:axId val="15748336"/>
      </c:areaChart>
      <c:catAx>
        <c:axId val="1573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Medium ITC" panose="020B0602030504020804" pitchFamily="34" charset="0"/>
                <a:ea typeface="+mn-ea"/>
                <a:cs typeface="+mn-cs"/>
              </a:defRPr>
            </a:pPr>
            <a:endParaRPr lang="es-ES"/>
          </a:p>
        </c:txPr>
        <c:crossAx val="15748336"/>
        <c:crosses val="autoZero"/>
        <c:auto val="1"/>
        <c:lblAlgn val="ctr"/>
        <c:lblOffset val="100"/>
        <c:noMultiLvlLbl val="0"/>
      </c:catAx>
      <c:valAx>
        <c:axId val="1574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€/MWh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Medium ITC" panose="020B0602030504020804" pitchFamily="34" charset="0"/>
                <a:ea typeface="+mn-ea"/>
                <a:cs typeface="+mn-cs"/>
              </a:defRPr>
            </a:pPr>
            <a:endParaRPr lang="es-ES"/>
          </a:p>
        </c:txPr>
        <c:crossAx val="15732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Bold ITC" panose="020B0907030504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Precio</a:t>
            </a:r>
            <a:r>
              <a:rPr lang="es-ES" baseline="0"/>
              <a:t> MEEF vs Precio MLE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'[Excel Begonte con Pool.xlsx]MEEF vs MLE (2)'!$A$21</c:f>
              <c:strCache>
                <c:ptCount val="1"/>
                <c:pt idx="0">
                  <c:v>Precio MEEF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'[Excel Begonte con Pool.xlsx]MEEF vs MLE (2)'!$B$20:$U$20</c:f>
              <c:numCache>
                <c:formatCode>0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'[Excel Begonte con Pool.xlsx]MEEF vs MLE (2)'!$B$21:$U$21</c:f>
              <c:numCache>
                <c:formatCode>0.0000</c:formatCode>
                <c:ptCount val="20"/>
                <c:pt idx="0">
                  <c:v>0.44554285714285713</c:v>
                </c:pt>
                <c:pt idx="1">
                  <c:v>0.32925714285714286</c:v>
                </c:pt>
                <c:pt idx="2">
                  <c:v>0.21085714285714288</c:v>
                </c:pt>
                <c:pt idx="3">
                  <c:v>0.16857142857142857</c:v>
                </c:pt>
                <c:pt idx="4">
                  <c:v>0.15271428571428572</c:v>
                </c:pt>
                <c:pt idx="5">
                  <c:v>0.14584285714285716</c:v>
                </c:pt>
                <c:pt idx="6">
                  <c:v>0.13939428571428572</c:v>
                </c:pt>
                <c:pt idx="7">
                  <c:v>0.13854857142857144</c:v>
                </c:pt>
                <c:pt idx="8">
                  <c:v>0.1381257142857143</c:v>
                </c:pt>
                <c:pt idx="9">
                  <c:v>0.13780857142857145</c:v>
                </c:pt>
                <c:pt idx="10">
                  <c:v>0.13780857142857145</c:v>
                </c:pt>
                <c:pt idx="11">
                  <c:v>0.13780857142857145</c:v>
                </c:pt>
                <c:pt idx="12">
                  <c:v>0.13780857142857145</c:v>
                </c:pt>
                <c:pt idx="13">
                  <c:v>0.13780857142857145</c:v>
                </c:pt>
                <c:pt idx="14">
                  <c:v>0.13780857142857145</c:v>
                </c:pt>
                <c:pt idx="15">
                  <c:v>0.13780857142857145</c:v>
                </c:pt>
                <c:pt idx="16">
                  <c:v>0.13780857142857145</c:v>
                </c:pt>
                <c:pt idx="17">
                  <c:v>0.13780857142857145</c:v>
                </c:pt>
                <c:pt idx="18">
                  <c:v>0.13780857142857145</c:v>
                </c:pt>
                <c:pt idx="19">
                  <c:v>0.13780857142857145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A9-6B41-BE04-D2FE813183BC}"/>
            </c:ext>
          </c:extLst>
        </c:ser>
        <c:ser>
          <c:idx val="1"/>
          <c:order val="1"/>
          <c:tx>
            <c:strRef>
              <c:f>'[Excel Begonte con Pool.xlsx]MEEF vs MLE (2)'!$A$22</c:f>
              <c:strCache>
                <c:ptCount val="1"/>
                <c:pt idx="0">
                  <c:v>Precio MLE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'[Excel Begonte con Pool.xlsx]MEEF vs MLE (2)'!$B$20:$U$20</c:f>
              <c:numCache>
                <c:formatCode>0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'[Excel Begonte con Pool.xlsx]MEEF vs MLE (2)'!$B$22:$U$22</c:f>
              <c:numCache>
                <c:formatCode>0.0000</c:formatCode>
                <c:ptCount val="20"/>
                <c:pt idx="0">
                  <c:v>0.18</c:v>
                </c:pt>
                <c:pt idx="1">
                  <c:v>0.18</c:v>
                </c:pt>
                <c:pt idx="2">
                  <c:v>0.18</c:v>
                </c:pt>
                <c:pt idx="3">
                  <c:v>0.18</c:v>
                </c:pt>
                <c:pt idx="4">
                  <c:v>0.18</c:v>
                </c:pt>
                <c:pt idx="5">
                  <c:v>0.18</c:v>
                </c:pt>
                <c:pt idx="6">
                  <c:v>0.18</c:v>
                </c:pt>
                <c:pt idx="7">
                  <c:v>0.18</c:v>
                </c:pt>
                <c:pt idx="8">
                  <c:v>0.18</c:v>
                </c:pt>
                <c:pt idx="9">
                  <c:v>0.18</c:v>
                </c:pt>
                <c:pt idx="10">
                  <c:v>0.09</c:v>
                </c:pt>
                <c:pt idx="11">
                  <c:v>0.09</c:v>
                </c:pt>
                <c:pt idx="12">
                  <c:v>0.09</c:v>
                </c:pt>
                <c:pt idx="13">
                  <c:v>0.09</c:v>
                </c:pt>
                <c:pt idx="14">
                  <c:v>0.09</c:v>
                </c:pt>
                <c:pt idx="15">
                  <c:v>0.09</c:v>
                </c:pt>
                <c:pt idx="16">
                  <c:v>0.09</c:v>
                </c:pt>
                <c:pt idx="17">
                  <c:v>0.09</c:v>
                </c:pt>
                <c:pt idx="18">
                  <c:v>0.09</c:v>
                </c:pt>
                <c:pt idx="19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A9-6B41-BE04-D2FE813183BC}"/>
            </c:ext>
          </c:extLst>
        </c:ser>
        <c:ser>
          <c:idx val="2"/>
          <c:order val="2"/>
          <c:tx>
            <c:strRef>
              <c:f>'[Excel Begonte con Pool.xlsx]MEEF vs MLE (2)'!$A$23</c:f>
              <c:strCache>
                <c:ptCount val="1"/>
                <c:pt idx="0">
                  <c:v>Coste de Producción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'[Excel Begonte con Pool.xlsx]MEEF vs MLE (2)'!$B$20:$U$20</c:f>
              <c:numCache>
                <c:formatCode>0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'[Excel Begonte con Pool.xlsx]MEEF vs MLE (2)'!$B$23:$U$23</c:f>
              <c:numCache>
                <c:formatCode>0.00</c:formatCode>
                <c:ptCount val="20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  <c:pt idx="6">
                  <c:v>0.04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0.04</c:v>
                </c:pt>
                <c:pt idx="11">
                  <c:v>0.04</c:v>
                </c:pt>
                <c:pt idx="12">
                  <c:v>0.04</c:v>
                </c:pt>
                <c:pt idx="13">
                  <c:v>0.04</c:v>
                </c:pt>
                <c:pt idx="14">
                  <c:v>0.04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A9-6B41-BE04-D2FE813183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5182895"/>
        <c:axId val="1335182063"/>
      </c:lineChart>
      <c:catAx>
        <c:axId val="1335182895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35182063"/>
        <c:crosses val="autoZero"/>
        <c:auto val="1"/>
        <c:lblAlgn val="ctr"/>
        <c:lblOffset val="100"/>
        <c:noMultiLvlLbl val="0"/>
      </c:catAx>
      <c:valAx>
        <c:axId val="133518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3518289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Precio</a:t>
            </a:r>
            <a:r>
              <a:rPr lang="es-ES" baseline="0"/>
              <a:t> MEEF vs Precio MLE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'[Excel Begonte con Pool.xlsx]MEEF vs MLE (2)'!$A$21</c:f>
              <c:strCache>
                <c:ptCount val="1"/>
                <c:pt idx="0">
                  <c:v>Precio MEEF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'[Excel Begonte con Pool.xlsx]MEEF vs MLE (2)'!$B$20:$U$20</c:f>
              <c:numCache>
                <c:formatCode>0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'[Excel Begonte con Pool.xlsx]MEEF vs MLE (2)'!$B$21:$U$21</c:f>
              <c:numCache>
                <c:formatCode>0.0000</c:formatCode>
                <c:ptCount val="20"/>
                <c:pt idx="0">
                  <c:v>0.44554285714285713</c:v>
                </c:pt>
                <c:pt idx="1">
                  <c:v>0.32925714285714286</c:v>
                </c:pt>
                <c:pt idx="2">
                  <c:v>0.21085714285714288</c:v>
                </c:pt>
                <c:pt idx="3">
                  <c:v>0.16857142857142857</c:v>
                </c:pt>
                <c:pt idx="4">
                  <c:v>0.15271428571428572</c:v>
                </c:pt>
                <c:pt idx="5">
                  <c:v>0.14584285714285716</c:v>
                </c:pt>
                <c:pt idx="6">
                  <c:v>0.13939428571428572</c:v>
                </c:pt>
                <c:pt idx="7">
                  <c:v>0.13854857142857144</c:v>
                </c:pt>
                <c:pt idx="8">
                  <c:v>0.1381257142857143</c:v>
                </c:pt>
                <c:pt idx="9">
                  <c:v>0.13780857142857145</c:v>
                </c:pt>
                <c:pt idx="10">
                  <c:v>0.13780857142857145</c:v>
                </c:pt>
                <c:pt idx="11">
                  <c:v>0.13780857142857145</c:v>
                </c:pt>
                <c:pt idx="12">
                  <c:v>0.13780857142857145</c:v>
                </c:pt>
                <c:pt idx="13">
                  <c:v>0.13780857142857145</c:v>
                </c:pt>
                <c:pt idx="14">
                  <c:v>0.13780857142857145</c:v>
                </c:pt>
                <c:pt idx="15">
                  <c:v>0.13780857142857145</c:v>
                </c:pt>
                <c:pt idx="16">
                  <c:v>0.13780857142857145</c:v>
                </c:pt>
                <c:pt idx="17">
                  <c:v>0.13780857142857145</c:v>
                </c:pt>
                <c:pt idx="18">
                  <c:v>0.13780857142857145</c:v>
                </c:pt>
                <c:pt idx="19">
                  <c:v>0.13780857142857145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8E-5642-AE11-5096A98D851F}"/>
            </c:ext>
          </c:extLst>
        </c:ser>
        <c:ser>
          <c:idx val="1"/>
          <c:order val="1"/>
          <c:tx>
            <c:strRef>
              <c:f>'[Excel Begonte con Pool.xlsx]MEEF vs MLE (2)'!$A$22</c:f>
              <c:strCache>
                <c:ptCount val="1"/>
                <c:pt idx="0">
                  <c:v>Precio MLE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'[Excel Begonte con Pool.xlsx]MEEF vs MLE (2)'!$B$20:$U$20</c:f>
              <c:numCache>
                <c:formatCode>0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'[Excel Begonte con Pool.xlsx]MEEF vs MLE (2)'!$B$22:$U$22</c:f>
              <c:numCache>
                <c:formatCode>0.0000</c:formatCode>
                <c:ptCount val="20"/>
                <c:pt idx="0">
                  <c:v>0.18</c:v>
                </c:pt>
                <c:pt idx="1">
                  <c:v>0.18</c:v>
                </c:pt>
                <c:pt idx="2">
                  <c:v>0.18</c:v>
                </c:pt>
                <c:pt idx="3">
                  <c:v>0.1686</c:v>
                </c:pt>
                <c:pt idx="4">
                  <c:v>0.1527</c:v>
                </c:pt>
                <c:pt idx="5">
                  <c:v>0.14580000000000001</c:v>
                </c:pt>
                <c:pt idx="6">
                  <c:v>0.1394</c:v>
                </c:pt>
                <c:pt idx="7">
                  <c:v>0.1394</c:v>
                </c:pt>
                <c:pt idx="8">
                  <c:v>0.1394</c:v>
                </c:pt>
                <c:pt idx="9">
                  <c:v>0.1394</c:v>
                </c:pt>
                <c:pt idx="10">
                  <c:v>0.09</c:v>
                </c:pt>
                <c:pt idx="11">
                  <c:v>0.09</c:v>
                </c:pt>
                <c:pt idx="12">
                  <c:v>0.09</c:v>
                </c:pt>
                <c:pt idx="13">
                  <c:v>0.09</c:v>
                </c:pt>
                <c:pt idx="14">
                  <c:v>0.09</c:v>
                </c:pt>
                <c:pt idx="15">
                  <c:v>0.09</c:v>
                </c:pt>
                <c:pt idx="16">
                  <c:v>0.09</c:v>
                </c:pt>
                <c:pt idx="17">
                  <c:v>0.09</c:v>
                </c:pt>
                <c:pt idx="18">
                  <c:v>0.09</c:v>
                </c:pt>
                <c:pt idx="19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8E-5642-AE11-5096A98D851F}"/>
            </c:ext>
          </c:extLst>
        </c:ser>
        <c:ser>
          <c:idx val="2"/>
          <c:order val="2"/>
          <c:tx>
            <c:strRef>
              <c:f>'[Excel Begonte con Pool.xlsx]MEEF vs MLE (2)'!$A$23</c:f>
              <c:strCache>
                <c:ptCount val="1"/>
                <c:pt idx="0">
                  <c:v>Coste de Producción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'[Excel Begonte con Pool.xlsx]MEEF vs MLE (2)'!$B$20:$U$20</c:f>
              <c:numCache>
                <c:formatCode>0</c:formatCode>
                <c:ptCount val="20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</c:numCache>
            </c:numRef>
          </c:cat>
          <c:val>
            <c:numRef>
              <c:f>'[Excel Begonte con Pool.xlsx]MEEF vs MLE (2)'!$B$23:$U$23</c:f>
              <c:numCache>
                <c:formatCode>0.00</c:formatCode>
                <c:ptCount val="20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  <c:pt idx="6">
                  <c:v>0.04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0.04</c:v>
                </c:pt>
                <c:pt idx="11">
                  <c:v>0.04</c:v>
                </c:pt>
                <c:pt idx="12">
                  <c:v>0.04</c:v>
                </c:pt>
                <c:pt idx="13">
                  <c:v>0.04</c:v>
                </c:pt>
                <c:pt idx="14">
                  <c:v>0.04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8E-5642-AE11-5096A98D8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5182895"/>
        <c:axId val="1335182063"/>
      </c:lineChart>
      <c:catAx>
        <c:axId val="1335182895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35182063"/>
        <c:crosses val="autoZero"/>
        <c:auto val="1"/>
        <c:lblAlgn val="ctr"/>
        <c:lblOffset val="100"/>
        <c:noMultiLvlLbl val="0"/>
      </c:catAx>
      <c:valAx>
        <c:axId val="133518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3518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0.57743</cdr:x>
      <cdr:y>0.38642</cdr:y>
    </cdr:from>
    <cdr:to>
      <cdr:x>0.75816</cdr:x>
      <cdr:y>0.71784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DE39139-B3BF-D888-1F95-1604EF8AB099}"/>
            </a:ext>
          </a:extLst>
        </cdr:cNvPr>
        <cdr:cNvSpPr txBox="1"/>
      </cdr:nvSpPr>
      <cdr:spPr>
        <a:xfrm xmlns:a="http://schemas.openxmlformats.org/drawingml/2006/main">
          <a:off x="2921635" y="106616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_tradnl" sz="1100"/>
        </a:p>
      </cdr:txBody>
    </cdr:sp>
  </cdr:relSizeAnchor>
  <cdr:relSizeAnchor xmlns:cdr="http://schemas.openxmlformats.org/drawingml/2006/chartDrawing">
    <cdr:from>
      <cdr:x>0.08835</cdr:x>
      <cdr:y>0.72968</cdr:y>
    </cdr:from>
    <cdr:to>
      <cdr:x>0.95991</cdr:x>
      <cdr:y>0.82962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86605DBF-AA96-7F06-490A-869477C0CE18}"/>
            </a:ext>
          </a:extLst>
        </cdr:cNvPr>
        <cdr:cNvSpPr txBox="1"/>
      </cdr:nvSpPr>
      <cdr:spPr>
        <a:xfrm xmlns:a="http://schemas.openxmlformats.org/drawingml/2006/main">
          <a:off x="792088" y="3386698"/>
          <a:ext cx="7813532" cy="463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_tradnl" sz="1600" dirty="0">
              <a:solidFill>
                <a:srgbClr val="00B050"/>
              </a:solidFill>
              <a:latin typeface="Eras Medium ITC" panose="020B0602030504020804" pitchFamily="34" charset="77"/>
            </a:rPr>
            <a:t>Amplio</a:t>
          </a:r>
          <a:r>
            <a:rPr lang="es-ES_tradnl" sz="1600" baseline="0" dirty="0">
              <a:solidFill>
                <a:srgbClr val="00B050"/>
              </a:solidFill>
              <a:latin typeface="Eras Medium ITC" panose="020B0602030504020804" pitchFamily="34" charset="77"/>
            </a:rPr>
            <a:t> margen de maniobra </a:t>
          </a:r>
          <a:r>
            <a:rPr lang="es-ES_tradnl" sz="1600" dirty="0">
              <a:solidFill>
                <a:srgbClr val="00B050"/>
              </a:solidFill>
              <a:latin typeface="Eras Medium ITC" panose="020B0602030504020804" pitchFamily="34" charset="77"/>
            </a:rPr>
            <a:t> </a:t>
          </a:r>
          <a:r>
            <a:rPr lang="es-ES_tradnl" sz="1600" baseline="0" dirty="0">
              <a:solidFill>
                <a:srgbClr val="00B050"/>
              </a:solidFill>
              <a:latin typeface="Eras Medium ITC" panose="020B0602030504020804" pitchFamily="34" charset="77"/>
            </a:rPr>
            <a:t>para adaptarnos al precio final del mercado</a:t>
          </a:r>
          <a:endParaRPr lang="es-ES_tradnl" sz="2400" dirty="0">
            <a:solidFill>
              <a:srgbClr val="00B050"/>
            </a:solidFill>
            <a:latin typeface="Eras Medium ITC" panose="020B0602030504020804" pitchFamily="34" charset="77"/>
          </a:endParaRPr>
        </a:p>
      </cdr:txBody>
    </cdr:sp>
  </cdr:relSizeAnchor>
  <cdr:relSizeAnchor xmlns:cdr="http://schemas.openxmlformats.org/drawingml/2006/chartDrawing">
    <cdr:from>
      <cdr:x>1</cdr:x>
      <cdr:y>0.66283</cdr:y>
    </cdr:from>
    <cdr:to>
      <cdr:x>1</cdr:x>
      <cdr:y>0.79804</cdr:y>
    </cdr:to>
    <cdr:cxnSp macro="">
      <cdr:nvCxnSpPr>
        <cdr:cNvPr id="4" name="Conector recto 3">
          <a:extLst xmlns:a="http://schemas.openxmlformats.org/drawingml/2006/main">
            <a:ext uri="{FF2B5EF4-FFF2-40B4-BE49-F238E27FC236}">
              <a16:creationId xmlns:a16="http://schemas.microsoft.com/office/drawing/2014/main" id="{928D8762-AC03-DEC8-FFDF-911706920DBC}"/>
            </a:ext>
          </a:extLst>
        </cdr:cNvPr>
        <cdr:cNvCxnSpPr/>
      </cdr:nvCxnSpPr>
      <cdr:spPr>
        <a:xfrm xmlns:a="http://schemas.openxmlformats.org/drawingml/2006/main">
          <a:off x="9186863" y="1828800"/>
          <a:ext cx="0" cy="373063"/>
        </a:xfrm>
        <a:prstGeom xmlns:a="http://schemas.openxmlformats.org/drawingml/2006/main" prst="line">
          <a:avLst/>
        </a:prstGeom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1</cdr:x>
      <cdr:y>0.66283</cdr:y>
    </cdr:from>
    <cdr:to>
      <cdr:x>1</cdr:x>
      <cdr:y>0.79804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928D8762-AC03-DEC8-FFDF-911706920DBC}"/>
            </a:ext>
          </a:extLst>
        </cdr:cNvPr>
        <cdr:cNvCxnSpPr/>
      </cdr:nvCxnSpPr>
      <cdr:spPr>
        <a:xfrm xmlns:a="http://schemas.openxmlformats.org/drawingml/2006/main">
          <a:off x="9186863" y="1828800"/>
          <a:ext cx="0" cy="373063"/>
        </a:xfrm>
        <a:prstGeom xmlns:a="http://schemas.openxmlformats.org/drawingml/2006/main" prst="line">
          <a:avLst/>
        </a:prstGeom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0.57743</cdr:x>
      <cdr:y>0.38642</cdr:y>
    </cdr:from>
    <cdr:to>
      <cdr:x>0.75816</cdr:x>
      <cdr:y>0.71784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3DE39139-B3BF-D888-1F95-1604EF8AB099}"/>
            </a:ext>
          </a:extLst>
        </cdr:cNvPr>
        <cdr:cNvSpPr txBox="1"/>
      </cdr:nvSpPr>
      <cdr:spPr>
        <a:xfrm xmlns:a="http://schemas.openxmlformats.org/drawingml/2006/main">
          <a:off x="2921635" y="106616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_tradnl" sz="1100"/>
        </a:p>
      </cdr:txBody>
    </cdr:sp>
  </cdr:relSizeAnchor>
  <cdr:relSizeAnchor xmlns:cdr="http://schemas.openxmlformats.org/drawingml/2006/chartDrawing">
    <cdr:from>
      <cdr:x>1</cdr:x>
      <cdr:y>0.66283</cdr:y>
    </cdr:from>
    <cdr:to>
      <cdr:x>1</cdr:x>
      <cdr:y>0.79804</cdr:y>
    </cdr:to>
    <cdr:cxnSp macro="">
      <cdr:nvCxnSpPr>
        <cdr:cNvPr id="4" name="Conector recto 3">
          <a:extLst xmlns:a="http://schemas.openxmlformats.org/drawingml/2006/main">
            <a:ext uri="{FF2B5EF4-FFF2-40B4-BE49-F238E27FC236}">
              <a16:creationId xmlns:a16="http://schemas.microsoft.com/office/drawing/2014/main" id="{928D8762-AC03-DEC8-FFDF-911706920DBC}"/>
            </a:ext>
          </a:extLst>
        </cdr:cNvPr>
        <cdr:cNvCxnSpPr/>
      </cdr:nvCxnSpPr>
      <cdr:spPr>
        <a:xfrm xmlns:a="http://schemas.openxmlformats.org/drawingml/2006/main">
          <a:off x="9186863" y="1828800"/>
          <a:ext cx="0" cy="373063"/>
        </a:xfrm>
        <a:prstGeom xmlns:a="http://schemas.openxmlformats.org/drawingml/2006/main" prst="line">
          <a:avLst/>
        </a:prstGeom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1</cdr:x>
      <cdr:y>0.66283</cdr:y>
    </cdr:from>
    <cdr:to>
      <cdr:x>1</cdr:x>
      <cdr:y>0.79804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928D8762-AC03-DEC8-FFDF-911706920DBC}"/>
            </a:ext>
          </a:extLst>
        </cdr:cNvPr>
        <cdr:cNvCxnSpPr/>
      </cdr:nvCxnSpPr>
      <cdr:spPr>
        <a:xfrm xmlns:a="http://schemas.openxmlformats.org/drawingml/2006/main">
          <a:off x="9186863" y="1828800"/>
          <a:ext cx="0" cy="373063"/>
        </a:xfrm>
        <a:prstGeom xmlns:a="http://schemas.openxmlformats.org/drawingml/2006/main" prst="line">
          <a:avLst/>
        </a:prstGeom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0.13559</cdr:x>
      <cdr:y>0.69841</cdr:y>
    </cdr:from>
    <cdr:to>
      <cdr:x>0.24321</cdr:x>
      <cdr:y>0.89998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9B5419D-7476-42D0-EDA9-64B8D698F84A}"/>
            </a:ext>
          </a:extLst>
        </cdr:cNvPr>
        <cdr:cNvSpPr txBox="1"/>
      </cdr:nvSpPr>
      <cdr:spPr>
        <a:xfrm xmlns:a="http://schemas.openxmlformats.org/drawingml/2006/main">
          <a:off x="1152128" y="31683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" sz="1100"/>
        </a:p>
      </cdr:txBody>
    </cdr:sp>
  </cdr:relSizeAnchor>
  <cdr:relSizeAnchor xmlns:cdr="http://schemas.openxmlformats.org/drawingml/2006/chartDrawing">
    <cdr:from>
      <cdr:x>0.18644</cdr:x>
      <cdr:y>0.66927</cdr:y>
    </cdr:from>
    <cdr:to>
      <cdr:x>0.29406</cdr:x>
      <cdr:y>0.87084</cdr:y>
    </cdr:to>
    <cdr:sp macro="" textlink="">
      <cdr:nvSpPr>
        <cdr:cNvPr id="6" name="CuadroTexto 5">
          <a:extLst xmlns:a="http://schemas.openxmlformats.org/drawingml/2006/main">
            <a:ext uri="{FF2B5EF4-FFF2-40B4-BE49-F238E27FC236}">
              <a16:creationId xmlns:a16="http://schemas.microsoft.com/office/drawing/2014/main" id="{6EAC2FEB-A6F3-7706-9AD6-479C2839D453}"/>
            </a:ext>
          </a:extLst>
        </cdr:cNvPr>
        <cdr:cNvSpPr txBox="1"/>
      </cdr:nvSpPr>
      <cdr:spPr>
        <a:xfrm xmlns:a="http://schemas.openxmlformats.org/drawingml/2006/main">
          <a:off x="1584176" y="30361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dirty="0">
              <a:solidFill>
                <a:srgbClr val="00B050"/>
              </a:solidFill>
            </a:rPr>
            <a:t>Amplio margen</a:t>
          </a:r>
        </a:p>
      </cdr:txBody>
    </cdr:sp>
  </cdr:relSizeAnchor>
  <cdr:relSizeAnchor xmlns:cdr="http://schemas.openxmlformats.org/drawingml/2006/chartDrawing">
    <cdr:from>
      <cdr:x>0.09322</cdr:x>
      <cdr:y>0.61905</cdr:y>
    </cdr:from>
    <cdr:to>
      <cdr:x>0.16949</cdr:x>
      <cdr:y>0.80952</cdr:y>
    </cdr:to>
    <cdr:cxnSp macro="">
      <cdr:nvCxnSpPr>
        <cdr:cNvPr id="8" name="Conector recto 7">
          <a:extLst xmlns:a="http://schemas.openxmlformats.org/drawingml/2006/main">
            <a:ext uri="{FF2B5EF4-FFF2-40B4-BE49-F238E27FC236}">
              <a16:creationId xmlns:a16="http://schemas.microsoft.com/office/drawing/2014/main" id="{D89FCCA9-7426-88EA-6E45-B7427DE9B6C5}"/>
            </a:ext>
          </a:extLst>
        </cdr:cNvPr>
        <cdr:cNvCxnSpPr/>
      </cdr:nvCxnSpPr>
      <cdr:spPr>
        <a:xfrm xmlns:a="http://schemas.openxmlformats.org/drawingml/2006/main">
          <a:off x="792088" y="2808312"/>
          <a:ext cx="648072" cy="86409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0.19492</cdr:x>
      <cdr:y>0.60317</cdr:y>
    </cdr:from>
    <cdr:to>
      <cdr:x>0.30508</cdr:x>
      <cdr:y>0.80952</cdr:y>
    </cdr:to>
    <cdr:cxnSp macro="">
      <cdr:nvCxnSpPr>
        <cdr:cNvPr id="9" name="Conector recto 8">
          <a:extLst xmlns:a="http://schemas.openxmlformats.org/drawingml/2006/main">
            <a:ext uri="{FF2B5EF4-FFF2-40B4-BE49-F238E27FC236}">
              <a16:creationId xmlns:a16="http://schemas.microsoft.com/office/drawing/2014/main" id="{41AE40D9-27C6-0AFD-AD4A-84A5B2B5D449}"/>
            </a:ext>
          </a:extLst>
        </cdr:cNvPr>
        <cdr:cNvCxnSpPr/>
      </cdr:nvCxnSpPr>
      <cdr:spPr>
        <a:xfrm xmlns:a="http://schemas.openxmlformats.org/drawingml/2006/main">
          <a:off x="1656184" y="2736304"/>
          <a:ext cx="936104" cy="93610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0.33051</cdr:x>
      <cdr:y>0.65079</cdr:y>
    </cdr:from>
    <cdr:to>
      <cdr:x>0.44068</cdr:x>
      <cdr:y>0.8254</cdr:y>
    </cdr:to>
    <cdr:cxnSp macro="">
      <cdr:nvCxnSpPr>
        <cdr:cNvPr id="10" name="Conector recto 9">
          <a:extLst xmlns:a="http://schemas.openxmlformats.org/drawingml/2006/main">
            <a:ext uri="{FF2B5EF4-FFF2-40B4-BE49-F238E27FC236}">
              <a16:creationId xmlns:a16="http://schemas.microsoft.com/office/drawing/2014/main" id="{41AE40D9-27C6-0AFD-AD4A-84A5B2B5D449}"/>
            </a:ext>
          </a:extLst>
        </cdr:cNvPr>
        <cdr:cNvCxnSpPr/>
      </cdr:nvCxnSpPr>
      <cdr:spPr>
        <a:xfrm xmlns:a="http://schemas.openxmlformats.org/drawingml/2006/main">
          <a:off x="2808312" y="2952328"/>
          <a:ext cx="936104" cy="7920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0.45763</cdr:x>
      <cdr:y>0.66667</cdr:y>
    </cdr:from>
    <cdr:to>
      <cdr:x>0.55085</cdr:x>
      <cdr:y>0.80952</cdr:y>
    </cdr:to>
    <cdr:cxnSp macro="">
      <cdr:nvCxnSpPr>
        <cdr:cNvPr id="12" name="Conector recto 11">
          <a:extLst xmlns:a="http://schemas.openxmlformats.org/drawingml/2006/main">
            <a:ext uri="{FF2B5EF4-FFF2-40B4-BE49-F238E27FC236}">
              <a16:creationId xmlns:a16="http://schemas.microsoft.com/office/drawing/2014/main" id="{41AE40D9-27C6-0AFD-AD4A-84A5B2B5D449}"/>
            </a:ext>
          </a:extLst>
        </cdr:cNvPr>
        <cdr:cNvCxnSpPr/>
      </cdr:nvCxnSpPr>
      <cdr:spPr>
        <a:xfrm xmlns:a="http://schemas.openxmlformats.org/drawingml/2006/main">
          <a:off x="3888432" y="3024336"/>
          <a:ext cx="792088" cy="64807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0.59322</cdr:x>
      <cdr:y>0.74603</cdr:y>
    </cdr:from>
    <cdr:to>
      <cdr:x>0.64407</cdr:x>
      <cdr:y>0.80952</cdr:y>
    </cdr:to>
    <cdr:cxnSp macro="">
      <cdr:nvCxnSpPr>
        <cdr:cNvPr id="15" name="Conector recto 14">
          <a:extLst xmlns:a="http://schemas.openxmlformats.org/drawingml/2006/main">
            <a:ext uri="{FF2B5EF4-FFF2-40B4-BE49-F238E27FC236}">
              <a16:creationId xmlns:a16="http://schemas.microsoft.com/office/drawing/2014/main" id="{A17849B3-16E9-6508-106C-58183419D1B4}"/>
            </a:ext>
          </a:extLst>
        </cdr:cNvPr>
        <cdr:cNvCxnSpPr/>
      </cdr:nvCxnSpPr>
      <cdr:spPr>
        <a:xfrm xmlns:a="http://schemas.openxmlformats.org/drawingml/2006/main">
          <a:off x="5040560" y="3384376"/>
          <a:ext cx="432048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0.66102</cdr:x>
      <cdr:y>0.74603</cdr:y>
    </cdr:from>
    <cdr:to>
      <cdr:x>0.71186</cdr:x>
      <cdr:y>0.80952</cdr:y>
    </cdr:to>
    <cdr:cxnSp macro="">
      <cdr:nvCxnSpPr>
        <cdr:cNvPr id="17" name="Conector recto 16">
          <a:extLst xmlns:a="http://schemas.openxmlformats.org/drawingml/2006/main">
            <a:ext uri="{FF2B5EF4-FFF2-40B4-BE49-F238E27FC236}">
              <a16:creationId xmlns:a16="http://schemas.microsoft.com/office/drawing/2014/main" id="{5C07971A-5176-344C-0892-8B7BF7EF4561}"/>
            </a:ext>
          </a:extLst>
        </cdr:cNvPr>
        <cdr:cNvCxnSpPr/>
      </cdr:nvCxnSpPr>
      <cdr:spPr>
        <a:xfrm xmlns:a="http://schemas.openxmlformats.org/drawingml/2006/main">
          <a:off x="5616624" y="3384376"/>
          <a:ext cx="432048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0.72034</cdr:x>
      <cdr:y>0.74603</cdr:y>
    </cdr:from>
    <cdr:to>
      <cdr:x>0.77119</cdr:x>
      <cdr:y>0.80952</cdr:y>
    </cdr:to>
    <cdr:cxnSp macro="">
      <cdr:nvCxnSpPr>
        <cdr:cNvPr id="18" name="Conector recto 17">
          <a:extLst xmlns:a="http://schemas.openxmlformats.org/drawingml/2006/main">
            <a:ext uri="{FF2B5EF4-FFF2-40B4-BE49-F238E27FC236}">
              <a16:creationId xmlns:a16="http://schemas.microsoft.com/office/drawing/2014/main" id="{5C07971A-5176-344C-0892-8B7BF7EF4561}"/>
            </a:ext>
          </a:extLst>
        </cdr:cNvPr>
        <cdr:cNvCxnSpPr/>
      </cdr:nvCxnSpPr>
      <cdr:spPr>
        <a:xfrm xmlns:a="http://schemas.openxmlformats.org/drawingml/2006/main">
          <a:off x="6120680" y="3384376"/>
          <a:ext cx="432048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0.77966</cdr:x>
      <cdr:y>0.74603</cdr:y>
    </cdr:from>
    <cdr:to>
      <cdr:x>0.83051</cdr:x>
      <cdr:y>0.80952</cdr:y>
    </cdr:to>
    <cdr:cxnSp macro="">
      <cdr:nvCxnSpPr>
        <cdr:cNvPr id="19" name="Conector recto 18">
          <a:extLst xmlns:a="http://schemas.openxmlformats.org/drawingml/2006/main">
            <a:ext uri="{FF2B5EF4-FFF2-40B4-BE49-F238E27FC236}">
              <a16:creationId xmlns:a16="http://schemas.microsoft.com/office/drawing/2014/main" id="{5C07971A-5176-344C-0892-8B7BF7EF4561}"/>
            </a:ext>
          </a:extLst>
        </cdr:cNvPr>
        <cdr:cNvCxnSpPr/>
      </cdr:nvCxnSpPr>
      <cdr:spPr>
        <a:xfrm xmlns:a="http://schemas.openxmlformats.org/drawingml/2006/main">
          <a:off x="6624736" y="3384376"/>
          <a:ext cx="432048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0.83898</cdr:x>
      <cdr:y>0.74603</cdr:y>
    </cdr:from>
    <cdr:to>
      <cdr:x>0.88983</cdr:x>
      <cdr:y>0.80952</cdr:y>
    </cdr:to>
    <cdr:cxnSp macro="">
      <cdr:nvCxnSpPr>
        <cdr:cNvPr id="20" name="Conector recto 19">
          <a:extLst xmlns:a="http://schemas.openxmlformats.org/drawingml/2006/main">
            <a:ext uri="{FF2B5EF4-FFF2-40B4-BE49-F238E27FC236}">
              <a16:creationId xmlns:a16="http://schemas.microsoft.com/office/drawing/2014/main" id="{5C07971A-5176-344C-0892-8B7BF7EF4561}"/>
            </a:ext>
          </a:extLst>
        </cdr:cNvPr>
        <cdr:cNvCxnSpPr/>
      </cdr:nvCxnSpPr>
      <cdr:spPr>
        <a:xfrm xmlns:a="http://schemas.openxmlformats.org/drawingml/2006/main">
          <a:off x="7128792" y="3384376"/>
          <a:ext cx="432048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0.89831</cdr:x>
      <cdr:y>0.74603</cdr:y>
    </cdr:from>
    <cdr:to>
      <cdr:x>0.94915</cdr:x>
      <cdr:y>0.80952</cdr:y>
    </cdr:to>
    <cdr:cxnSp macro="">
      <cdr:nvCxnSpPr>
        <cdr:cNvPr id="21" name="Conector recto 20">
          <a:extLst xmlns:a="http://schemas.openxmlformats.org/drawingml/2006/main">
            <a:ext uri="{FF2B5EF4-FFF2-40B4-BE49-F238E27FC236}">
              <a16:creationId xmlns:a16="http://schemas.microsoft.com/office/drawing/2014/main" id="{5C07971A-5176-344C-0892-8B7BF7EF4561}"/>
            </a:ext>
          </a:extLst>
        </cdr:cNvPr>
        <cdr:cNvCxnSpPr/>
      </cdr:nvCxnSpPr>
      <cdr:spPr>
        <a:xfrm xmlns:a="http://schemas.openxmlformats.org/drawingml/2006/main">
          <a:off x="7632848" y="3384376"/>
          <a:ext cx="432048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>
              <a:latin typeface="Tw Cen MT" panose="020B0602020104020603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992038A-94BD-4940-8232-B59662849EF5}" type="datetime1">
              <a:rPr lang="es-ES" smtClean="0">
                <a:latin typeface="Tw Cen MT" panose="020B0602020104020603" pitchFamily="34" charset="0"/>
              </a:rPr>
              <a:t>29/5/24</a:t>
            </a:fld>
            <a:endParaRPr lang="es-ES">
              <a:latin typeface="Tw Cen MT" panose="020B0602020104020603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>
              <a:latin typeface="Tw Cen MT" panose="020B0602020104020603" pitchFamily="34" charset="0"/>
            </a:endParaRP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es-ES" smtClean="0">
                <a:latin typeface="Tw Cen MT" panose="020B0602020104020603" pitchFamily="34" charset="0"/>
              </a:rPr>
              <a:t>‹Nº›</a:t>
            </a:fld>
            <a:endParaRPr lang="es-E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AD7E05D5-5313-4A58-ADF1-723C0AC32D87}" type="datetime1">
              <a:rPr lang="es-ES" noProof="0" smtClean="0"/>
              <a:t>29/5/24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DAE5FABD-26C8-4F74-B1E3-45BC91BC9D7B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E5FABD-26C8-4F74-B1E3-45BC91BC9D7B}" type="slidenum">
              <a:rPr lang="es-ES" noProof="0" smtClean="0"/>
              <a:pPr rtl="0"/>
              <a:t>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1882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s-ES" noProof="0" smtClean="0"/>
              <a:pPr/>
              <a:t>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3309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s-ES" noProof="0" smtClean="0"/>
              <a:pPr/>
              <a:t>8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9955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REDES DE DISTRIBUCION CERRADAS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s-ES" noProof="0" smtClean="0"/>
              <a:pPr/>
              <a:t>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01948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 CAMBIO QUE PROMOVEMOS CON LOS MERCADOS LOCALES DE LA ENERGIA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s-ES" noProof="0" smtClean="0"/>
              <a:pPr/>
              <a:t>10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30744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E5FABD-26C8-4F74-B1E3-45BC91BC9D7B}" type="slidenum">
              <a:rPr lang="es-ES" noProof="0" smtClean="0"/>
              <a:pPr rtl="0"/>
              <a:t>13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6555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E5FABD-26C8-4F74-B1E3-45BC91BC9D7B}" type="slidenum">
              <a:rPr lang="es-ES" noProof="0" smtClean="0"/>
              <a:pPr rtl="0"/>
              <a:t>25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3268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_Amarillo oscu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Marcador de tex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I</a:t>
            </a: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es-ES" noProof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es-ES" noProof="0"/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3" name="Marcador de posición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Verde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N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Azul cla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Azul_Aplicar parche triangula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, 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nido del subtítulo e imagen, y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_Amarillo oscu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Marcador de tex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I</a:t>
            </a: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es-ES" noProof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es-ES" noProof="0"/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nido del subtítulo e imagen, y barra blanc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6" name="Marcador de posición de número de diapositiva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nido del subtítulo, de la imagen horizontal en dos y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3" name="Marcador de posición de número de diapositiva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nido del subtítulo, de la imagen en dos y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3" name="Marcador de posición de número de diapositiva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la imagen en dos, el contenido y la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2" name="Marcador de posición de número de diapositiva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la imagen en dos, el contenido de la columna y la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2" name="Marcador de contenid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Marcador de posición de número de diapositiva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de la imagen en dos, el contenido de la columna y la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2" name="Marcador de contenid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Contenido importante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la imagen en dos y de varias imágenes, el contenido de la columna y la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4" name="Marcador de posición de imagen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5" name="Marcador de posición de imagen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6" name="Marcador de posición de imagen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mpleta con barr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6" name="Marcador de tex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Contenido importante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a de título_Amarillo oscu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0" name="Marcador de tex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n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6" name="Marcador de tex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Contenido importante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, contenido del subtítulo, de la imagen en dos y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2" name="Marcador de contenid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4" name="Marcador de posición de imagen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5" name="Marcador de posición de imagen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7" name="Marcador de posición de número de diapositiva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, contenido del subtítulo, de la imagen en dos y barra de forma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2" name="Marcador de contenid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4" name="Marcador de posición de imagen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5" name="Marcador de posición de imagen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9" name="Marcador de posición de imagen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21" name="Marcador de posición de número de diapositiva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icono de contenido 2 fi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4" name="Marcador de posición de imagen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20" name="Marcador de contenid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22" name="Marcador de posición de imagen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icono de contenido 3 fi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547465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4" name="Marcador de posición de imagen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20" name="Marcador de contenid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680800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22" name="Marcador de posición de imagen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3" name="Marcador de contenid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814136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9" name="Marcador de posición de imagen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 de contenido 3 filas a aplicar parche de título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14" name="Marcador de posición de imagen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20" name="Marcador de contenid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22" name="Marcador de posición de imagen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3" name="Marcador de contenid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Texto descriptivo 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19" name="Marcador de posición de imagen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Icono</a:t>
            </a: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a aplicar parche de título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posición de imagen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 1</a:t>
            </a:r>
          </a:p>
        </p:txBody>
      </p:sp>
      <p:sp>
        <p:nvSpPr>
          <p:cNvPr id="30" name="Marcador de posición de imagen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 2</a:t>
            </a:r>
          </a:p>
        </p:txBody>
      </p:sp>
      <p:sp>
        <p:nvSpPr>
          <p:cNvPr id="31" name="Marcador de posición de imagen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 3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35" name="Marcador de texto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posición de imagen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Marcador de posición de imagen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6" name="Marcador de posición de imagen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posición de imagen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o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Marcador de posición de imagen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42" name="Marcador de posición de imagen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43" name="Marcador de posición de imagen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8" name="Marcador de texto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9" name="Marcador de texto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ción de imagen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19" name="Marcador de posición de imagen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2" name="Marcador de posición de imagen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5" name="Marcador de posición de imagen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8" name="Marcador de posición de imagen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Organigram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ción de imagen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19" name="Marcador de posición de imagen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2" name="Marcador de posición de imagen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5" name="Marcador de posición de imagen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8" name="Marcador de posición de imagen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31" name="Marcador de posición de imagen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a de título_Amarillo o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tex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_Organigrama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TEXTO 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ción de imagen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19" name="Marcador de posición de imagen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2" name="Marcador de posición de imagen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5" name="Marcador de posición de imagen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28" name="Marcador de posición de imagen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31" name="Marcador de posición de imagen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Marcador de posición de imagen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39" name="Marcador de texto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41" name="Marcador de posición de imagen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44" name="Marcador de posición de imagen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  <p:sp>
        <p:nvSpPr>
          <p:cNvPr id="47" name="Marcador de posición de imagen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48" name="Marcador de texto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9" name="Marcador de texto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Descripción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ítulo a aplicar parche de título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yenda de la image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de image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6" name="Marcador de texto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a de título_Amarillo oscu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0" name="Marcador de tex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nsi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: agradecimiento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Marcador de tex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I</a:t>
            </a: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es-ES" noProof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es-ES" noProof="0"/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: agradecimien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27" name="Marcador de tex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: agradecimiento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0" name="Marcador de tex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: agradecimiento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erre: agradecimien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82C5C9-3AC2-4344-9DB4-310CE32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18F-0BBF-7044-916B-AC0EC97F8456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793C82-7AE9-ED49-90CF-C87A37A76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4A8DCE-DD45-9B4F-973F-A57692C8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25E0-4E03-184A-A2EB-9CDC02F4DF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3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  <p:sp>
        <p:nvSpPr>
          <p:cNvPr id="8" name="Marcador de tex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14" name="Marcador de posición de número de diapositiva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nfasis en el título: sub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Insertar imagen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Agregar texto adicional </a:t>
            </a:r>
          </a:p>
        </p:txBody>
      </p:sp>
      <p:sp>
        <p:nvSpPr>
          <p:cNvPr id="13" name="Marcador de posición de número de diapositiva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  <p:sldLayoutId id="2147484013" r:id="rId5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svgsilh.com/pt/009688/image/806238.html" TargetMode="Externa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743BB25-BBB9-5CFC-5960-503D19F9C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</a:t>
            </a:fld>
            <a:endParaRPr lang="es-ES" noProof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BD1FCB-1013-0585-7A97-D77009C64B5F}"/>
              </a:ext>
            </a:extLst>
          </p:cNvPr>
          <p:cNvSpPr txBox="1"/>
          <p:nvPr/>
        </p:nvSpPr>
        <p:spPr>
          <a:xfrm>
            <a:off x="335360" y="1124744"/>
            <a:ext cx="6113206" cy="38164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635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energía es esencial para la calidad de vida y la base para el sistema económico.</a:t>
            </a:r>
          </a:p>
          <a:p>
            <a:pPr algn="ctr"/>
            <a:endParaRPr lang="es-ES" sz="20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Nos hace independientes y nos conduce a la libertad, uniendo a comunidades enteras.</a:t>
            </a:r>
          </a:p>
          <a:p>
            <a:pPr algn="ctr"/>
            <a:endParaRPr lang="es-ES" sz="20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soberanía energética</a:t>
            </a:r>
            <a:r>
              <a:rPr lang="es-ES" sz="200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renovables modela al mundo impactando de forma positiva en el planeta y en los habitantes de nuestros pueblos.</a:t>
            </a:r>
          </a:p>
          <a:p>
            <a:pPr algn="ctr"/>
            <a:endParaRPr lang="es-ES" sz="20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Nuestros pueblos, nuestra energía.</a:t>
            </a:r>
            <a:endParaRPr lang="es-ES" sz="2400" b="1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18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92A0406-60A1-3B61-9945-A2402394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950" y="55880"/>
            <a:ext cx="5529050" cy="583264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843C41F-A78F-2BE4-5DF8-CD9818E916BE}"/>
              </a:ext>
            </a:extLst>
          </p:cNvPr>
          <p:cNvSpPr txBox="1"/>
          <p:nvPr/>
        </p:nvSpPr>
        <p:spPr>
          <a:xfrm>
            <a:off x="1199456" y="638773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Eras Medium ITC" panose="020B0602030504020804" pitchFamily="34" charset="0"/>
              </a:rPr>
              <a:t>www.</a:t>
            </a:r>
            <a:r>
              <a:rPr lang="es-ES" sz="1400" b="1" dirty="0" err="1">
                <a:latin typeface="Eras Medium ITC" panose="020B0602030504020804" pitchFamily="34" charset="0"/>
              </a:rPr>
              <a:t>masinteligencia</a:t>
            </a:r>
            <a:r>
              <a:rPr lang="es-ES" sz="1400" dirty="0" err="1">
                <a:latin typeface="Eras Medium ITC" panose="020B0602030504020804" pitchFamily="34" charset="0"/>
              </a:rPr>
              <a:t>.es</a:t>
            </a:r>
            <a:endParaRPr lang="es-ES" sz="1400" dirty="0">
              <a:latin typeface="Eras Medium ITC" panose="020B0602030504020804" pitchFamily="34" charset="0"/>
            </a:endParaRPr>
          </a:p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DC3E3F-8166-BACC-8A1A-AE02EE59F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217" y="5278070"/>
            <a:ext cx="2984685" cy="5304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99517F-7591-A4FC-6301-BA5A7F736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104" y="5273415"/>
            <a:ext cx="2353235" cy="533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E9E6BF-F980-7BC3-62F6-BEB82C4CD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881" y="3791791"/>
            <a:ext cx="5976663" cy="14194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6267D1-4C9B-0EFE-E1BF-72E84BC96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596" y="5107355"/>
            <a:ext cx="2567049" cy="7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40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330;p30">
            <a:extLst>
              <a:ext uri="{FF2B5EF4-FFF2-40B4-BE49-F238E27FC236}">
                <a16:creationId xmlns:a16="http://schemas.microsoft.com/office/drawing/2014/main" id="{9EDAF2BB-F0D7-49DA-AF76-6E1AC51A46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0098" t="25672"/>
          <a:stretch/>
        </p:blipFill>
        <p:spPr>
          <a:xfrm>
            <a:off x="7262300" y="5891845"/>
            <a:ext cx="1103319" cy="85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30;p30">
            <a:extLst>
              <a:ext uri="{FF2B5EF4-FFF2-40B4-BE49-F238E27FC236}">
                <a16:creationId xmlns:a16="http://schemas.microsoft.com/office/drawing/2014/main" id="{5C4D7014-ED28-4763-84A0-98572C05C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0098" t="25672"/>
          <a:stretch/>
        </p:blipFill>
        <p:spPr>
          <a:xfrm>
            <a:off x="5797823" y="5642266"/>
            <a:ext cx="1003017" cy="7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D279D33-F79B-4A09-A1CE-F5865044A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57349" r="65296" b="14076"/>
          <a:stretch/>
        </p:blipFill>
        <p:spPr bwMode="auto">
          <a:xfrm>
            <a:off x="6993754" y="4278624"/>
            <a:ext cx="568158" cy="519244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210AB2C-759C-43EE-ABC5-3C9215D4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9" t="10438" b="14743"/>
          <a:stretch/>
        </p:blipFill>
        <p:spPr bwMode="auto">
          <a:xfrm>
            <a:off x="9740289" y="3117588"/>
            <a:ext cx="804150" cy="15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919C12-324F-44CA-A93B-3EC54BEFB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1041" r="37974" b="1067"/>
          <a:stretch/>
        </p:blipFill>
        <p:spPr bwMode="auto">
          <a:xfrm>
            <a:off x="8401735" y="5384050"/>
            <a:ext cx="1021064" cy="8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919E080-7938-4190-BCB2-8ED833585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3149"/>
          <a:stretch/>
        </p:blipFill>
        <p:spPr bwMode="auto">
          <a:xfrm>
            <a:off x="3662453" y="4951139"/>
            <a:ext cx="951336" cy="9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4ECFC5D-08C7-4AF3-A172-754FCCA5C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6081723" y="3460340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F6DE6D58-1E73-471B-B325-C44146104B9D}"/>
              </a:ext>
            </a:extLst>
          </p:cNvPr>
          <p:cNvSpPr/>
          <p:nvPr/>
        </p:nvSpPr>
        <p:spPr>
          <a:xfrm>
            <a:off x="7376485" y="4292544"/>
            <a:ext cx="2488839" cy="30749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485268"/>
              <a:gd name="connsiteY0" fmla="*/ 146945 h 306457"/>
              <a:gd name="connsiteX1" fmla="*/ 1254065 w 2485268"/>
              <a:gd name="connsiteY1" fmla="*/ 298407 h 306457"/>
              <a:gd name="connsiteX2" fmla="*/ 2485268 w 2485268"/>
              <a:gd name="connsiteY2" fmla="*/ 0 h 306457"/>
              <a:gd name="connsiteX0" fmla="*/ 0 w 2488839"/>
              <a:gd name="connsiteY0" fmla="*/ 155279 h 307498"/>
              <a:gd name="connsiteX1" fmla="*/ 1257636 w 2488839"/>
              <a:gd name="connsiteY1" fmla="*/ 298407 h 307498"/>
              <a:gd name="connsiteX2" fmla="*/ 2488839 w 2488839"/>
              <a:gd name="connsiteY2" fmla="*/ 0 h 30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8839" h="307498">
                <a:moveTo>
                  <a:pt x="0" y="155279"/>
                </a:moveTo>
                <a:cubicBezTo>
                  <a:pt x="421878" y="305056"/>
                  <a:pt x="843425" y="322898"/>
                  <a:pt x="1257636" y="298407"/>
                </a:cubicBezTo>
                <a:cubicBezTo>
                  <a:pt x="1671847" y="273916"/>
                  <a:pt x="2130790" y="127844"/>
                  <a:pt x="2488839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39778149-3D41-4391-A169-E8F5C19A5D05}"/>
              </a:ext>
            </a:extLst>
          </p:cNvPr>
          <p:cNvSpPr/>
          <p:nvPr/>
        </p:nvSpPr>
        <p:spPr>
          <a:xfrm rot="17519808">
            <a:off x="8996277" y="4830609"/>
            <a:ext cx="1341468" cy="15156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66434"/>
              <a:gd name="connsiteY0" fmla="*/ 0 h 120227"/>
              <a:gd name="connsiteX1" fmla="*/ 1108610 w 2466434"/>
              <a:gd name="connsiteY1" fmla="*/ 119890 h 120227"/>
              <a:gd name="connsiteX2" fmla="*/ 2466433 w 2466434"/>
              <a:gd name="connsiteY2" fmla="*/ 34266 h 120227"/>
              <a:gd name="connsiteX0" fmla="*/ 0 w 2477092"/>
              <a:gd name="connsiteY0" fmla="*/ 0 h 151564"/>
              <a:gd name="connsiteX1" fmla="*/ 1119270 w 2477092"/>
              <a:gd name="connsiteY1" fmla="*/ 150485 h 151564"/>
              <a:gd name="connsiteX2" fmla="*/ 2477093 w 2477092"/>
              <a:gd name="connsiteY2" fmla="*/ 64861 h 1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7092" h="151564">
                <a:moveTo>
                  <a:pt x="0" y="0"/>
                </a:moveTo>
                <a:cubicBezTo>
                  <a:pt x="369536" y="39963"/>
                  <a:pt x="706421" y="139675"/>
                  <a:pt x="1119270" y="150485"/>
                </a:cubicBezTo>
                <a:cubicBezTo>
                  <a:pt x="1532119" y="161295"/>
                  <a:pt x="2033841" y="87932"/>
                  <a:pt x="2477093" y="6486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9B4FC57-BE48-405F-B6A2-33140A435774}"/>
              </a:ext>
            </a:extLst>
          </p:cNvPr>
          <p:cNvSpPr/>
          <p:nvPr/>
        </p:nvSpPr>
        <p:spPr>
          <a:xfrm rot="17519808">
            <a:off x="8835879" y="4823838"/>
            <a:ext cx="1355660" cy="156367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26136"/>
              <a:gd name="connsiteY0" fmla="*/ 0 h 120895"/>
              <a:gd name="connsiteX1" fmla="*/ 1108610 w 2426136"/>
              <a:gd name="connsiteY1" fmla="*/ 119890 h 120895"/>
              <a:gd name="connsiteX2" fmla="*/ 2426136 w 2426136"/>
              <a:gd name="connsiteY2" fmla="*/ 53354 h 120895"/>
              <a:gd name="connsiteX0" fmla="*/ 1 w 2503298"/>
              <a:gd name="connsiteY0" fmla="*/ 0 h 156367"/>
              <a:gd name="connsiteX1" fmla="*/ 1185772 w 2503298"/>
              <a:gd name="connsiteY1" fmla="*/ 154048 h 156367"/>
              <a:gd name="connsiteX2" fmla="*/ 2503298 w 2503298"/>
              <a:gd name="connsiteY2" fmla="*/ 87512 h 15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3298" h="156367">
                <a:moveTo>
                  <a:pt x="1" y="0"/>
                </a:moveTo>
                <a:cubicBezTo>
                  <a:pt x="369537" y="39963"/>
                  <a:pt x="768556" y="139463"/>
                  <a:pt x="1185772" y="154048"/>
                </a:cubicBezTo>
                <a:cubicBezTo>
                  <a:pt x="1602988" y="168633"/>
                  <a:pt x="2060046" y="110583"/>
                  <a:pt x="2503298" y="87512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63AC302A-B4E1-489C-A196-0154B2043165}"/>
              </a:ext>
            </a:extLst>
          </p:cNvPr>
          <p:cNvSpPr/>
          <p:nvPr/>
        </p:nvSpPr>
        <p:spPr>
          <a:xfrm>
            <a:off x="7510768" y="4276227"/>
            <a:ext cx="2275754" cy="27374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754" h="273742">
                <a:moveTo>
                  <a:pt x="0" y="167501"/>
                </a:moveTo>
                <a:cubicBezTo>
                  <a:pt x="257355" y="261024"/>
                  <a:pt x="771283" y="285058"/>
                  <a:pt x="1167442" y="269246"/>
                </a:cubicBezTo>
                <a:cubicBezTo>
                  <a:pt x="1563602" y="253434"/>
                  <a:pt x="1917705" y="127844"/>
                  <a:pt x="2275754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4D08A2E-E9B5-4FA9-A7B8-27DAD40B6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5566849" y="4548407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901DF12-6679-4F89-9B2E-EDA896E8E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4991260" y="3869192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77D1B3C-C175-469B-A83F-978CF57D7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7958" r="46475" b="1067"/>
          <a:stretch/>
        </p:blipFill>
        <p:spPr bwMode="auto">
          <a:xfrm>
            <a:off x="10077015" y="5834180"/>
            <a:ext cx="642986" cy="6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06724526-0BEA-46AD-8FA7-BB414207F610}"/>
              </a:ext>
            </a:extLst>
          </p:cNvPr>
          <p:cNvSpPr/>
          <p:nvPr/>
        </p:nvSpPr>
        <p:spPr>
          <a:xfrm rot="21045631">
            <a:off x="6320004" y="4581986"/>
            <a:ext cx="686800" cy="14998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554" h="300048">
                <a:moveTo>
                  <a:pt x="-1" y="180949"/>
                </a:moveTo>
                <a:cubicBezTo>
                  <a:pt x="257354" y="274472"/>
                  <a:pt x="856592" y="312376"/>
                  <a:pt x="1252751" y="296564"/>
                </a:cubicBezTo>
                <a:cubicBezTo>
                  <a:pt x="1648911" y="280752"/>
                  <a:pt x="2283096" y="-14659"/>
                  <a:pt x="2594555" y="567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74F87D04-C2AF-4C7B-A789-F6B23E7336E5}"/>
              </a:ext>
            </a:extLst>
          </p:cNvPr>
          <p:cNvSpPr/>
          <p:nvPr/>
        </p:nvSpPr>
        <p:spPr>
          <a:xfrm rot="21045631">
            <a:off x="6318545" y="4534703"/>
            <a:ext cx="695763" cy="12350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8413" h="302704">
                <a:moveTo>
                  <a:pt x="1" y="201594"/>
                </a:moveTo>
                <a:cubicBezTo>
                  <a:pt x="257356" y="295117"/>
                  <a:pt x="853490" y="313450"/>
                  <a:pt x="1249649" y="297638"/>
                </a:cubicBezTo>
                <a:cubicBezTo>
                  <a:pt x="1645809" y="281826"/>
                  <a:pt x="2215161" y="19440"/>
                  <a:pt x="2628412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E32933ED-37BF-4916-9D45-14FB69FE1A90}"/>
              </a:ext>
            </a:extLst>
          </p:cNvPr>
          <p:cNvSpPr/>
          <p:nvPr/>
        </p:nvSpPr>
        <p:spPr>
          <a:xfrm rot="4190670">
            <a:off x="5605358" y="4162127"/>
            <a:ext cx="847050" cy="31527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9936" h="630703">
                <a:moveTo>
                  <a:pt x="1" y="586246"/>
                </a:moveTo>
                <a:cubicBezTo>
                  <a:pt x="257356" y="679769"/>
                  <a:pt x="1386261" y="611359"/>
                  <a:pt x="1919583" y="513651"/>
                </a:cubicBezTo>
                <a:cubicBezTo>
                  <a:pt x="2452905" y="415943"/>
                  <a:pt x="2418884" y="333381"/>
                  <a:pt x="3199935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1EDAD160-8F69-4827-B9CA-55A3D3154595}"/>
              </a:ext>
            </a:extLst>
          </p:cNvPr>
          <p:cNvSpPr/>
          <p:nvPr/>
        </p:nvSpPr>
        <p:spPr>
          <a:xfrm rot="4190670">
            <a:off x="5581914" y="4226323"/>
            <a:ext cx="866540" cy="309480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273565"/>
              <a:gd name="connsiteY0" fmla="*/ 577559 h 619103"/>
              <a:gd name="connsiteX1" fmla="*/ 1925677 w 3273565"/>
              <a:gd name="connsiteY1" fmla="*/ 494407 h 619103"/>
              <a:gd name="connsiteX2" fmla="*/ 3273564 w 3273565"/>
              <a:gd name="connsiteY2" fmla="*/ -1 h 61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3565" h="619103">
                <a:moveTo>
                  <a:pt x="1" y="577559"/>
                </a:moveTo>
                <a:cubicBezTo>
                  <a:pt x="257356" y="671082"/>
                  <a:pt x="1380083" y="590667"/>
                  <a:pt x="1925677" y="494407"/>
                </a:cubicBezTo>
                <a:cubicBezTo>
                  <a:pt x="2471271" y="398147"/>
                  <a:pt x="2860313" y="19440"/>
                  <a:pt x="3273564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F7A39A1E-2B27-4BB0-9F52-71EE78681D18}"/>
              </a:ext>
            </a:extLst>
          </p:cNvPr>
          <p:cNvSpPr/>
          <p:nvPr/>
        </p:nvSpPr>
        <p:spPr>
          <a:xfrm rot="21045631">
            <a:off x="5725203" y="3731213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20A7D11A-402F-4A18-ADD6-99D9610ECCA3}"/>
              </a:ext>
            </a:extLst>
          </p:cNvPr>
          <p:cNvSpPr/>
          <p:nvPr/>
        </p:nvSpPr>
        <p:spPr>
          <a:xfrm rot="21045631">
            <a:off x="5733948" y="3668229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75561C62-F0E9-437D-B533-0B3389F58AC7}"/>
              </a:ext>
            </a:extLst>
          </p:cNvPr>
          <p:cNvSpPr/>
          <p:nvPr/>
        </p:nvSpPr>
        <p:spPr>
          <a:xfrm rot="20115853">
            <a:off x="4356976" y="4282554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4B89E3DD-8A2A-4B19-B845-25E5DCCEC4FA}"/>
              </a:ext>
            </a:extLst>
          </p:cNvPr>
          <p:cNvSpPr/>
          <p:nvPr/>
        </p:nvSpPr>
        <p:spPr>
          <a:xfrm rot="20115853">
            <a:off x="4353681" y="4337937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51587FA3-0E82-4C69-9B21-BC1927535C58}"/>
              </a:ext>
            </a:extLst>
          </p:cNvPr>
          <p:cNvSpPr/>
          <p:nvPr/>
        </p:nvSpPr>
        <p:spPr>
          <a:xfrm rot="3386698">
            <a:off x="9313596" y="5528847"/>
            <a:ext cx="885238" cy="45933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200" h="918879">
                <a:moveTo>
                  <a:pt x="1" y="862626"/>
                </a:moveTo>
                <a:cubicBezTo>
                  <a:pt x="257356" y="956149"/>
                  <a:pt x="1362216" y="933802"/>
                  <a:pt x="1919583" y="790031"/>
                </a:cubicBezTo>
                <a:cubicBezTo>
                  <a:pt x="2476950" y="646260"/>
                  <a:pt x="2909671" y="473958"/>
                  <a:pt x="3344201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33E13F0D-58D9-45B1-93AB-63DD453E85F5}"/>
              </a:ext>
            </a:extLst>
          </p:cNvPr>
          <p:cNvSpPr/>
          <p:nvPr/>
        </p:nvSpPr>
        <p:spPr>
          <a:xfrm rot="3386698">
            <a:off x="9155890" y="5499305"/>
            <a:ext cx="996192" cy="560443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763355"/>
              <a:gd name="connsiteY0" fmla="*/ 1055034 h 1121143"/>
              <a:gd name="connsiteX1" fmla="*/ 1919583 w 3763355"/>
              <a:gd name="connsiteY1" fmla="*/ 982439 h 1121143"/>
              <a:gd name="connsiteX2" fmla="*/ 3763356 w 3763355"/>
              <a:gd name="connsiteY2" fmla="*/ -1 h 112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3355" h="1121143">
                <a:moveTo>
                  <a:pt x="1" y="1055034"/>
                </a:moveTo>
                <a:cubicBezTo>
                  <a:pt x="257356" y="1148557"/>
                  <a:pt x="1292357" y="1158278"/>
                  <a:pt x="1919583" y="982439"/>
                </a:cubicBezTo>
                <a:cubicBezTo>
                  <a:pt x="2546809" y="806600"/>
                  <a:pt x="3328826" y="473957"/>
                  <a:pt x="3763356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34890CC-403F-4E86-8B46-8D405A905DA8}"/>
              </a:ext>
            </a:extLst>
          </p:cNvPr>
          <p:cNvSpPr/>
          <p:nvPr/>
        </p:nvSpPr>
        <p:spPr>
          <a:xfrm>
            <a:off x="8332424" y="5384050"/>
            <a:ext cx="812721" cy="172634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3B9F2B1-64EB-4913-8655-C62CAD37B6D7}"/>
              </a:ext>
            </a:extLst>
          </p:cNvPr>
          <p:cNvSpPr txBox="1"/>
          <p:nvPr/>
        </p:nvSpPr>
        <p:spPr>
          <a:xfrm>
            <a:off x="390058" y="360745"/>
            <a:ext cx="9802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9A5315"/>
                </a:solidFill>
              </a:rPr>
              <a:t>UN MODELO MAS JUSTO QUE  NOS ALEJA DE LA ERA DE LOS COMBUSTIBLES FOSILES Y NO DEJE A NADIE ATRÁS.</a:t>
            </a:r>
          </a:p>
        </p:txBody>
      </p:sp>
      <p:pic>
        <p:nvPicPr>
          <p:cNvPr id="41" name="Gráfico 40" descr="Paneles solares contorno">
            <a:extLst>
              <a:ext uri="{FF2B5EF4-FFF2-40B4-BE49-F238E27FC236}">
                <a16:creationId xmlns:a16="http://schemas.microsoft.com/office/drawing/2014/main" id="{CCA299AF-BBED-4562-A3D0-96C32A758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3018" y="5306001"/>
            <a:ext cx="831273" cy="83127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70F16E7C-FBAE-4690-A946-75397311E2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6" t="9592"/>
          <a:stretch/>
        </p:blipFill>
        <p:spPr>
          <a:xfrm>
            <a:off x="6818560" y="3790743"/>
            <a:ext cx="338186" cy="16436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DE69C276-8076-43B6-AFC1-43465976A5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6" t="9592"/>
          <a:stretch/>
        </p:blipFill>
        <p:spPr>
          <a:xfrm>
            <a:off x="4885427" y="4182274"/>
            <a:ext cx="338186" cy="16436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EF9B710-B9A1-4A80-A2C5-885FC4A213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6" t="9592"/>
          <a:stretch/>
        </p:blipFill>
        <p:spPr>
          <a:xfrm>
            <a:off x="3620266" y="5306001"/>
            <a:ext cx="338186" cy="164366"/>
          </a:xfrm>
          <a:prstGeom prst="rect">
            <a:avLst/>
          </a:prstGeom>
        </p:spPr>
      </p:pic>
      <p:pic>
        <p:nvPicPr>
          <p:cNvPr id="46" name="Gráfico 45" descr="Paneles solares contorno">
            <a:extLst>
              <a:ext uri="{FF2B5EF4-FFF2-40B4-BE49-F238E27FC236}">
                <a16:creationId xmlns:a16="http://schemas.microsoft.com/office/drawing/2014/main" id="{E2ED7C88-C85E-4711-A7C6-F18424FE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4143" y="5550810"/>
            <a:ext cx="798698" cy="798698"/>
          </a:xfrm>
          <a:prstGeom prst="rect">
            <a:avLst/>
          </a:prstGeom>
        </p:spPr>
      </p:pic>
      <p:pic>
        <p:nvPicPr>
          <p:cNvPr id="38" name="Gráfico 37" descr="Nube contorno">
            <a:extLst>
              <a:ext uri="{FF2B5EF4-FFF2-40B4-BE49-F238E27FC236}">
                <a16:creationId xmlns:a16="http://schemas.microsoft.com/office/drawing/2014/main" id="{87F8526A-29EC-4DF0-94DB-DE253BEE2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4346" y="2868259"/>
            <a:ext cx="914400" cy="914400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9FD04807-3AC9-40FF-A158-D77F12331BC0}"/>
              </a:ext>
            </a:extLst>
          </p:cNvPr>
          <p:cNvSpPr/>
          <p:nvPr/>
        </p:nvSpPr>
        <p:spPr>
          <a:xfrm>
            <a:off x="7872501" y="3228567"/>
            <a:ext cx="259307" cy="218364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cxnSp>
        <p:nvCxnSpPr>
          <p:cNvPr id="49" name="Conector: curvado 48">
            <a:extLst>
              <a:ext uri="{FF2B5EF4-FFF2-40B4-BE49-F238E27FC236}">
                <a16:creationId xmlns:a16="http://schemas.microsoft.com/office/drawing/2014/main" id="{1C9F8795-ECA9-4A3F-901B-3A63C823EBEB}"/>
              </a:ext>
            </a:extLst>
          </p:cNvPr>
          <p:cNvCxnSpPr>
            <a:cxnSpLocks/>
            <a:stCxn id="45" idx="0"/>
            <a:endCxn id="40" idx="5"/>
          </p:cNvCxnSpPr>
          <p:nvPr/>
        </p:nvCxnSpPr>
        <p:spPr>
          <a:xfrm rot="5400000" flipH="1" flipV="1">
            <a:off x="4996072" y="2208240"/>
            <a:ext cx="1891049" cy="4304474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Conector: curvado 49">
            <a:extLst>
              <a:ext uri="{FF2B5EF4-FFF2-40B4-BE49-F238E27FC236}">
                <a16:creationId xmlns:a16="http://schemas.microsoft.com/office/drawing/2014/main" id="{1E6BF3AA-F4FD-4573-9F4C-C4F2F3A84179}"/>
              </a:ext>
            </a:extLst>
          </p:cNvPr>
          <p:cNvCxnSpPr>
            <a:cxnSpLocks/>
            <a:stCxn id="44" idx="0"/>
            <a:endCxn id="40" idx="5"/>
          </p:cNvCxnSpPr>
          <p:nvPr/>
        </p:nvCxnSpPr>
        <p:spPr>
          <a:xfrm rot="5400000" flipH="1" flipV="1">
            <a:off x="6190515" y="2278957"/>
            <a:ext cx="767322" cy="3039313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ector: curvado 50">
            <a:extLst>
              <a:ext uri="{FF2B5EF4-FFF2-40B4-BE49-F238E27FC236}">
                <a16:creationId xmlns:a16="http://schemas.microsoft.com/office/drawing/2014/main" id="{FE32332D-20A1-422C-AABF-9E1D4787E63E}"/>
              </a:ext>
            </a:extLst>
          </p:cNvPr>
          <p:cNvCxnSpPr>
            <a:cxnSpLocks/>
            <a:stCxn id="43" idx="0"/>
            <a:endCxn id="40" idx="5"/>
          </p:cNvCxnSpPr>
          <p:nvPr/>
        </p:nvCxnSpPr>
        <p:spPr>
          <a:xfrm rot="5400000" flipH="1" flipV="1">
            <a:off x="7352848" y="3049758"/>
            <a:ext cx="375791" cy="1106180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Conector: curvado 51">
            <a:extLst>
              <a:ext uri="{FF2B5EF4-FFF2-40B4-BE49-F238E27FC236}">
                <a16:creationId xmlns:a16="http://schemas.microsoft.com/office/drawing/2014/main" id="{5E49D39D-C0C6-4D42-8C83-29F216961F54}"/>
              </a:ext>
            </a:extLst>
          </p:cNvPr>
          <p:cNvCxnSpPr>
            <a:cxnSpLocks/>
            <a:stCxn id="46" idx="0"/>
            <a:endCxn id="40" idx="2"/>
          </p:cNvCxnSpPr>
          <p:nvPr/>
        </p:nvCxnSpPr>
        <p:spPr>
          <a:xfrm rot="16200000" flipV="1">
            <a:off x="6926467" y="4283784"/>
            <a:ext cx="2213061" cy="320991"/>
          </a:xfrm>
          <a:prstGeom prst="curvedConnector4">
            <a:avLst>
              <a:gd name="adj1" fmla="val 47533"/>
              <a:gd name="adj2" fmla="val 195628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ector: curvado 52">
            <a:extLst>
              <a:ext uri="{FF2B5EF4-FFF2-40B4-BE49-F238E27FC236}">
                <a16:creationId xmlns:a16="http://schemas.microsoft.com/office/drawing/2014/main" id="{C79E3912-88D6-437E-BA42-C05265B63BBD}"/>
              </a:ext>
            </a:extLst>
          </p:cNvPr>
          <p:cNvCxnSpPr>
            <a:cxnSpLocks/>
            <a:stCxn id="25" idx="0"/>
            <a:endCxn id="40" idx="1"/>
          </p:cNvCxnSpPr>
          <p:nvPr/>
        </p:nvCxnSpPr>
        <p:spPr>
          <a:xfrm rot="16200000" flipV="1">
            <a:off x="7867675" y="3303347"/>
            <a:ext cx="2573634" cy="2488032"/>
          </a:xfrm>
          <a:prstGeom prst="curvedConnector3">
            <a:avLst>
              <a:gd name="adj1" fmla="val 50416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Conector: curvado 75">
            <a:extLst>
              <a:ext uri="{FF2B5EF4-FFF2-40B4-BE49-F238E27FC236}">
                <a16:creationId xmlns:a16="http://schemas.microsoft.com/office/drawing/2014/main" id="{8CC5C1ED-7842-4925-80FB-6AC97FD87250}"/>
              </a:ext>
            </a:extLst>
          </p:cNvPr>
          <p:cNvCxnSpPr>
            <a:cxnSpLocks/>
            <a:stCxn id="41" idx="0"/>
            <a:endCxn id="40" idx="3"/>
          </p:cNvCxnSpPr>
          <p:nvPr/>
        </p:nvCxnSpPr>
        <p:spPr>
          <a:xfrm rot="5400000" flipH="1" flipV="1">
            <a:off x="5804041" y="3199567"/>
            <a:ext cx="1891049" cy="2321821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0" name="Rectángulo 89">
            <a:extLst>
              <a:ext uri="{FF2B5EF4-FFF2-40B4-BE49-F238E27FC236}">
                <a16:creationId xmlns:a16="http://schemas.microsoft.com/office/drawing/2014/main" id="{05AB5541-1826-4DDC-AEF6-6E6DB685D167}"/>
              </a:ext>
            </a:extLst>
          </p:cNvPr>
          <p:cNvSpPr/>
          <p:nvPr/>
        </p:nvSpPr>
        <p:spPr>
          <a:xfrm>
            <a:off x="9569575" y="3777991"/>
            <a:ext cx="422670" cy="242748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7CDD8B23-B438-43E9-8BF2-027149216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6113" r="49840" b="58652"/>
          <a:stretch/>
        </p:blipFill>
        <p:spPr bwMode="auto">
          <a:xfrm>
            <a:off x="6248134" y="1528007"/>
            <a:ext cx="330806" cy="6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123187E2-CF6A-4C3E-A9BF-43F309289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6113" r="45685" b="58652"/>
          <a:stretch/>
        </p:blipFill>
        <p:spPr bwMode="auto">
          <a:xfrm flipH="1">
            <a:off x="8514740" y="3082984"/>
            <a:ext cx="551993" cy="6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Forma libre: forma 66">
            <a:extLst>
              <a:ext uri="{FF2B5EF4-FFF2-40B4-BE49-F238E27FC236}">
                <a16:creationId xmlns:a16="http://schemas.microsoft.com/office/drawing/2014/main" id="{46380C9C-B19C-4F6F-B8D7-5F66E5857F9A}"/>
              </a:ext>
            </a:extLst>
          </p:cNvPr>
          <p:cNvSpPr/>
          <p:nvPr/>
        </p:nvSpPr>
        <p:spPr>
          <a:xfrm>
            <a:off x="6512026" y="1669947"/>
            <a:ext cx="2251693" cy="154866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914034"/>
              <a:gd name="connsiteY0" fmla="*/ 0 h 821601"/>
              <a:gd name="connsiteX1" fmla="*/ 1436694 w 2914034"/>
              <a:gd name="connsiteY1" fmla="*/ 648982 h 821601"/>
              <a:gd name="connsiteX2" fmla="*/ 2914034 w 2914034"/>
              <a:gd name="connsiteY2" fmla="*/ 777646 h 821601"/>
              <a:gd name="connsiteX0" fmla="*/ 0 w 2914034"/>
              <a:gd name="connsiteY0" fmla="*/ 0 h 812712"/>
              <a:gd name="connsiteX1" fmla="*/ 1436694 w 2914034"/>
              <a:gd name="connsiteY1" fmla="*/ 648982 h 812712"/>
              <a:gd name="connsiteX2" fmla="*/ 2914034 w 2914034"/>
              <a:gd name="connsiteY2" fmla="*/ 777646 h 81271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  <a:gd name="connsiteX0" fmla="*/ 0 w 2251693"/>
              <a:gd name="connsiteY0" fmla="*/ 0 h 1586452"/>
              <a:gd name="connsiteX1" fmla="*/ 742713 w 2251693"/>
              <a:gd name="connsiteY1" fmla="*/ 1466382 h 1586452"/>
              <a:gd name="connsiteX2" fmla="*/ 2251693 w 2251693"/>
              <a:gd name="connsiteY2" fmla="*/ 1534929 h 1586452"/>
              <a:gd name="connsiteX0" fmla="*/ 0 w 2251693"/>
              <a:gd name="connsiteY0" fmla="*/ 0 h 1546621"/>
              <a:gd name="connsiteX1" fmla="*/ 951558 w 2251693"/>
              <a:gd name="connsiteY1" fmla="*/ 1093848 h 1546621"/>
              <a:gd name="connsiteX2" fmla="*/ 2251693 w 2251693"/>
              <a:gd name="connsiteY2" fmla="*/ 1534929 h 1546621"/>
              <a:gd name="connsiteX0" fmla="*/ 0 w 2251693"/>
              <a:gd name="connsiteY0" fmla="*/ 0 h 1546621"/>
              <a:gd name="connsiteX1" fmla="*/ 951558 w 2251693"/>
              <a:gd name="connsiteY1" fmla="*/ 1093848 h 1546621"/>
              <a:gd name="connsiteX2" fmla="*/ 2251693 w 2251693"/>
              <a:gd name="connsiteY2" fmla="*/ 1534929 h 1546621"/>
              <a:gd name="connsiteX0" fmla="*/ 0 w 2251693"/>
              <a:gd name="connsiteY0" fmla="*/ 0 h 1548664"/>
              <a:gd name="connsiteX1" fmla="*/ 951558 w 2251693"/>
              <a:gd name="connsiteY1" fmla="*/ 1093848 h 1548664"/>
              <a:gd name="connsiteX2" fmla="*/ 2251693 w 2251693"/>
              <a:gd name="connsiteY2" fmla="*/ 1534929 h 154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693" h="1548664">
                <a:moveTo>
                  <a:pt x="0" y="0"/>
                </a:moveTo>
                <a:cubicBezTo>
                  <a:pt x="424455" y="199294"/>
                  <a:pt x="562213" y="886037"/>
                  <a:pt x="951558" y="1093848"/>
                </a:cubicBezTo>
                <a:cubicBezTo>
                  <a:pt x="1340903" y="1301659"/>
                  <a:pt x="1727266" y="1618531"/>
                  <a:pt x="2251693" y="15349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68" name="Picture 2">
            <a:extLst>
              <a:ext uri="{FF2B5EF4-FFF2-40B4-BE49-F238E27FC236}">
                <a16:creationId xmlns:a16="http://schemas.microsoft.com/office/drawing/2014/main" id="{D48B0C76-E9D9-425B-8B2B-73C6A2BD4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4" t="14715" r="14446" b="48498"/>
          <a:stretch/>
        </p:blipFill>
        <p:spPr bwMode="auto">
          <a:xfrm>
            <a:off x="9066733" y="3244576"/>
            <a:ext cx="668198" cy="70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47A8F043-10E0-4329-A190-46F732E93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6081723" y="3460340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orma libre: forma 70">
            <a:extLst>
              <a:ext uri="{FF2B5EF4-FFF2-40B4-BE49-F238E27FC236}">
                <a16:creationId xmlns:a16="http://schemas.microsoft.com/office/drawing/2014/main" id="{15AAD0A6-AE9E-4890-A4C2-350BDCE8574E}"/>
              </a:ext>
            </a:extLst>
          </p:cNvPr>
          <p:cNvSpPr/>
          <p:nvPr/>
        </p:nvSpPr>
        <p:spPr>
          <a:xfrm>
            <a:off x="6539043" y="1621480"/>
            <a:ext cx="2251693" cy="154866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914034"/>
              <a:gd name="connsiteY0" fmla="*/ 0 h 821601"/>
              <a:gd name="connsiteX1" fmla="*/ 1436694 w 2914034"/>
              <a:gd name="connsiteY1" fmla="*/ 648982 h 821601"/>
              <a:gd name="connsiteX2" fmla="*/ 2914034 w 2914034"/>
              <a:gd name="connsiteY2" fmla="*/ 777646 h 821601"/>
              <a:gd name="connsiteX0" fmla="*/ 0 w 2914034"/>
              <a:gd name="connsiteY0" fmla="*/ 0 h 812712"/>
              <a:gd name="connsiteX1" fmla="*/ 1436694 w 2914034"/>
              <a:gd name="connsiteY1" fmla="*/ 648982 h 812712"/>
              <a:gd name="connsiteX2" fmla="*/ 2914034 w 2914034"/>
              <a:gd name="connsiteY2" fmla="*/ 777646 h 81271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  <a:gd name="connsiteX0" fmla="*/ 0 w 2251693"/>
              <a:gd name="connsiteY0" fmla="*/ 0 h 1586452"/>
              <a:gd name="connsiteX1" fmla="*/ 742713 w 2251693"/>
              <a:gd name="connsiteY1" fmla="*/ 1466382 h 1586452"/>
              <a:gd name="connsiteX2" fmla="*/ 2251693 w 2251693"/>
              <a:gd name="connsiteY2" fmla="*/ 1534929 h 1586452"/>
              <a:gd name="connsiteX0" fmla="*/ 0 w 2251693"/>
              <a:gd name="connsiteY0" fmla="*/ 0 h 1546621"/>
              <a:gd name="connsiteX1" fmla="*/ 951558 w 2251693"/>
              <a:gd name="connsiteY1" fmla="*/ 1093848 h 1546621"/>
              <a:gd name="connsiteX2" fmla="*/ 2251693 w 2251693"/>
              <a:gd name="connsiteY2" fmla="*/ 1534929 h 1546621"/>
              <a:gd name="connsiteX0" fmla="*/ 0 w 2251693"/>
              <a:gd name="connsiteY0" fmla="*/ 0 h 1546621"/>
              <a:gd name="connsiteX1" fmla="*/ 951558 w 2251693"/>
              <a:gd name="connsiteY1" fmla="*/ 1093848 h 1546621"/>
              <a:gd name="connsiteX2" fmla="*/ 2251693 w 2251693"/>
              <a:gd name="connsiteY2" fmla="*/ 1534929 h 1546621"/>
              <a:gd name="connsiteX0" fmla="*/ 0 w 2251693"/>
              <a:gd name="connsiteY0" fmla="*/ 0 h 1548664"/>
              <a:gd name="connsiteX1" fmla="*/ 951558 w 2251693"/>
              <a:gd name="connsiteY1" fmla="*/ 1093848 h 1548664"/>
              <a:gd name="connsiteX2" fmla="*/ 2251693 w 2251693"/>
              <a:gd name="connsiteY2" fmla="*/ 1534929 h 154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693" h="1548664">
                <a:moveTo>
                  <a:pt x="0" y="0"/>
                </a:moveTo>
                <a:cubicBezTo>
                  <a:pt x="424455" y="199294"/>
                  <a:pt x="562213" y="886037"/>
                  <a:pt x="951558" y="1093848"/>
                </a:cubicBezTo>
                <a:cubicBezTo>
                  <a:pt x="1340903" y="1301659"/>
                  <a:pt x="1727266" y="1618531"/>
                  <a:pt x="2251693" y="15349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2" name="Forma libre: forma 71">
            <a:extLst>
              <a:ext uri="{FF2B5EF4-FFF2-40B4-BE49-F238E27FC236}">
                <a16:creationId xmlns:a16="http://schemas.microsoft.com/office/drawing/2014/main" id="{2C32EA8A-B640-4DC9-BFED-7089D019096F}"/>
              </a:ext>
            </a:extLst>
          </p:cNvPr>
          <p:cNvSpPr/>
          <p:nvPr/>
        </p:nvSpPr>
        <p:spPr>
          <a:xfrm>
            <a:off x="6566060" y="1577301"/>
            <a:ext cx="2251693" cy="154866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914034"/>
              <a:gd name="connsiteY0" fmla="*/ 0 h 821601"/>
              <a:gd name="connsiteX1" fmla="*/ 1436694 w 2914034"/>
              <a:gd name="connsiteY1" fmla="*/ 648982 h 821601"/>
              <a:gd name="connsiteX2" fmla="*/ 2914034 w 2914034"/>
              <a:gd name="connsiteY2" fmla="*/ 777646 h 821601"/>
              <a:gd name="connsiteX0" fmla="*/ 0 w 2914034"/>
              <a:gd name="connsiteY0" fmla="*/ 0 h 812712"/>
              <a:gd name="connsiteX1" fmla="*/ 1436694 w 2914034"/>
              <a:gd name="connsiteY1" fmla="*/ 648982 h 812712"/>
              <a:gd name="connsiteX2" fmla="*/ 2914034 w 2914034"/>
              <a:gd name="connsiteY2" fmla="*/ 777646 h 81271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  <a:gd name="connsiteX0" fmla="*/ 0 w 2251693"/>
              <a:gd name="connsiteY0" fmla="*/ 0 h 1586452"/>
              <a:gd name="connsiteX1" fmla="*/ 742713 w 2251693"/>
              <a:gd name="connsiteY1" fmla="*/ 1466382 h 1586452"/>
              <a:gd name="connsiteX2" fmla="*/ 2251693 w 2251693"/>
              <a:gd name="connsiteY2" fmla="*/ 1534929 h 1586452"/>
              <a:gd name="connsiteX0" fmla="*/ 0 w 2251693"/>
              <a:gd name="connsiteY0" fmla="*/ 0 h 1546621"/>
              <a:gd name="connsiteX1" fmla="*/ 951558 w 2251693"/>
              <a:gd name="connsiteY1" fmla="*/ 1093848 h 1546621"/>
              <a:gd name="connsiteX2" fmla="*/ 2251693 w 2251693"/>
              <a:gd name="connsiteY2" fmla="*/ 1534929 h 1546621"/>
              <a:gd name="connsiteX0" fmla="*/ 0 w 2251693"/>
              <a:gd name="connsiteY0" fmla="*/ 0 h 1546621"/>
              <a:gd name="connsiteX1" fmla="*/ 951558 w 2251693"/>
              <a:gd name="connsiteY1" fmla="*/ 1093848 h 1546621"/>
              <a:gd name="connsiteX2" fmla="*/ 2251693 w 2251693"/>
              <a:gd name="connsiteY2" fmla="*/ 1534929 h 1546621"/>
              <a:gd name="connsiteX0" fmla="*/ 0 w 2251693"/>
              <a:gd name="connsiteY0" fmla="*/ 0 h 1548664"/>
              <a:gd name="connsiteX1" fmla="*/ 951558 w 2251693"/>
              <a:gd name="connsiteY1" fmla="*/ 1093848 h 1548664"/>
              <a:gd name="connsiteX2" fmla="*/ 2251693 w 2251693"/>
              <a:gd name="connsiteY2" fmla="*/ 1534929 h 154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1693" h="1548664">
                <a:moveTo>
                  <a:pt x="0" y="0"/>
                </a:moveTo>
                <a:cubicBezTo>
                  <a:pt x="424455" y="199294"/>
                  <a:pt x="562213" y="886037"/>
                  <a:pt x="951558" y="1093848"/>
                </a:cubicBezTo>
                <a:cubicBezTo>
                  <a:pt x="1340903" y="1301659"/>
                  <a:pt x="1727266" y="1618531"/>
                  <a:pt x="2251693" y="153492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3" name="Conector: curvado 72">
            <a:extLst>
              <a:ext uri="{FF2B5EF4-FFF2-40B4-BE49-F238E27FC236}">
                <a16:creationId xmlns:a16="http://schemas.microsoft.com/office/drawing/2014/main" id="{32B1CB71-B79E-4C87-8D4A-33213053A7F8}"/>
              </a:ext>
            </a:extLst>
          </p:cNvPr>
          <p:cNvCxnSpPr>
            <a:cxnSpLocks/>
            <a:stCxn id="63" idx="3"/>
            <a:endCxn id="40" idx="0"/>
          </p:cNvCxnSpPr>
          <p:nvPr/>
        </p:nvCxnSpPr>
        <p:spPr>
          <a:xfrm>
            <a:off x="6578940" y="1848287"/>
            <a:ext cx="1423215" cy="1380280"/>
          </a:xfrm>
          <a:prstGeom prst="curvedConnector2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: curvado 9">
            <a:extLst>
              <a:ext uri="{FF2B5EF4-FFF2-40B4-BE49-F238E27FC236}">
                <a16:creationId xmlns:a16="http://schemas.microsoft.com/office/drawing/2014/main" id="{D9E956EB-4B11-4739-9B2C-721D03812B20}"/>
              </a:ext>
            </a:extLst>
          </p:cNvPr>
          <p:cNvCxnSpPr>
            <a:cxnSpLocks/>
            <a:stCxn id="64" idx="0"/>
          </p:cNvCxnSpPr>
          <p:nvPr/>
        </p:nvCxnSpPr>
        <p:spPr>
          <a:xfrm rot="16200000" flipV="1">
            <a:off x="7352133" y="1644380"/>
            <a:ext cx="1348774" cy="1528433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20950120-A36A-8DBA-CD29-D71EE3FC01BD}"/>
              </a:ext>
            </a:extLst>
          </p:cNvPr>
          <p:cNvSpPr txBox="1"/>
          <p:nvPr/>
        </p:nvSpPr>
        <p:spPr>
          <a:xfrm>
            <a:off x="533400" y="2628900"/>
            <a:ext cx="457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Participa en los distintos mercados organizados.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34C4FE8F-6789-7711-40DF-E605ABD5F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1" y="0"/>
            <a:ext cx="994587" cy="9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67" grpId="0" animBg="1"/>
      <p:bldP spid="71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9E559-DFD7-5E88-D4C8-6CD6BE495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4C511ED-DC94-2B5C-2C2C-5A7C3C12A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11</a:t>
            </a:fld>
            <a:endParaRPr lang="es-ES" noProof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18087E-92AE-30D3-99F4-DB6C15558392}"/>
              </a:ext>
            </a:extLst>
          </p:cNvPr>
          <p:cNvSpPr txBox="1"/>
          <p:nvPr/>
        </p:nvSpPr>
        <p:spPr>
          <a:xfrm>
            <a:off x="628788" y="725840"/>
            <a:ext cx="1101182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¿Qué es un Mercado Local de la Energía?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D85AD6-08B7-6F2E-5F4D-D98C40B49EBC}"/>
              </a:ext>
            </a:extLst>
          </p:cNvPr>
          <p:cNvSpPr txBox="1"/>
          <p:nvPr/>
        </p:nvSpPr>
        <p:spPr>
          <a:xfrm>
            <a:off x="0" y="639960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www.</a:t>
            </a:r>
            <a:r>
              <a:rPr lang="es-ES" sz="1000" b="1" dirty="0">
                <a:latin typeface="Verdana" panose="020B0604030504040204" pitchFamily="34" charset="0"/>
                <a:ea typeface="Verdana" panose="020B0604030504040204" pitchFamily="34" charset="0"/>
              </a:rPr>
              <a:t>masinteligencia</a:t>
            </a:r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.es</a:t>
            </a: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768602D6-3D05-B509-B21C-80D5A597F97F}"/>
              </a:ext>
            </a:extLst>
          </p:cNvPr>
          <p:cNvSpPr/>
          <p:nvPr/>
        </p:nvSpPr>
        <p:spPr>
          <a:xfrm>
            <a:off x="455531" y="1419685"/>
            <a:ext cx="3169117" cy="144085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Una nueva forma de organizar las actividades energéticas </a:t>
            </a: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F6322E31-6D6A-0793-992F-216A102901DA}"/>
              </a:ext>
            </a:extLst>
          </p:cNvPr>
          <p:cNvSpPr/>
          <p:nvPr/>
        </p:nvSpPr>
        <p:spPr>
          <a:xfrm>
            <a:off x="9199605" y="5180906"/>
            <a:ext cx="2582562" cy="128210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Central Dinámica de Energía Virtual   </a:t>
            </a: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64D5D805-D15A-820A-A600-767B7E670E34}"/>
              </a:ext>
            </a:extLst>
          </p:cNvPr>
          <p:cNvSpPr/>
          <p:nvPr/>
        </p:nvSpPr>
        <p:spPr>
          <a:xfrm>
            <a:off x="3614949" y="2673942"/>
            <a:ext cx="2921775" cy="14408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</a:rPr>
              <a:t>Micro red eléctrica inteligente bidireccional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78FF9F44-3904-4881-A82C-9AB9614FD598}"/>
              </a:ext>
            </a:extLst>
          </p:cNvPr>
          <p:cNvSpPr/>
          <p:nvPr/>
        </p:nvSpPr>
        <p:spPr>
          <a:xfrm>
            <a:off x="6536724" y="3917092"/>
            <a:ext cx="2582562" cy="128210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</a:rPr>
              <a:t>Sistema Integrado de Energía local </a:t>
            </a:r>
          </a:p>
        </p:txBody>
      </p:sp>
      <p:cxnSp>
        <p:nvCxnSpPr>
          <p:cNvPr id="61" name="Conector curvado 45">
            <a:extLst>
              <a:ext uri="{FF2B5EF4-FFF2-40B4-BE49-F238E27FC236}">
                <a16:creationId xmlns:a16="http://schemas.microsoft.com/office/drawing/2014/main" id="{A8508002-D45A-969A-D746-E9F71B5B3F57}"/>
              </a:ext>
            </a:extLst>
          </p:cNvPr>
          <p:cNvCxnSpPr>
            <a:cxnSpLocks/>
            <a:stCxn id="57" idx="6"/>
          </p:cNvCxnSpPr>
          <p:nvPr/>
        </p:nvCxnSpPr>
        <p:spPr>
          <a:xfrm>
            <a:off x="3624648" y="2140114"/>
            <a:ext cx="668387" cy="62276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Conector curvado 49">
            <a:extLst>
              <a:ext uri="{FF2B5EF4-FFF2-40B4-BE49-F238E27FC236}">
                <a16:creationId xmlns:a16="http://schemas.microsoft.com/office/drawing/2014/main" id="{ABF56118-EB3D-0AA0-BE39-8149123F6360}"/>
              </a:ext>
            </a:extLst>
          </p:cNvPr>
          <p:cNvCxnSpPr>
            <a:cxnSpLocks/>
          </p:cNvCxnSpPr>
          <p:nvPr/>
        </p:nvCxnSpPr>
        <p:spPr>
          <a:xfrm>
            <a:off x="6536724" y="3294329"/>
            <a:ext cx="668387" cy="62276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Conector curvado 52">
            <a:extLst>
              <a:ext uri="{FF2B5EF4-FFF2-40B4-BE49-F238E27FC236}">
                <a16:creationId xmlns:a16="http://schemas.microsoft.com/office/drawing/2014/main" id="{03F96CDD-FF8F-44B7-8188-3D7808AEBAD1}"/>
              </a:ext>
            </a:extLst>
          </p:cNvPr>
          <p:cNvCxnSpPr>
            <a:cxnSpLocks/>
          </p:cNvCxnSpPr>
          <p:nvPr/>
        </p:nvCxnSpPr>
        <p:spPr>
          <a:xfrm>
            <a:off x="9119286" y="4558143"/>
            <a:ext cx="668387" cy="62276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F7AA9FC-97D9-9DA2-149E-63C731B5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56" y="212170"/>
            <a:ext cx="3564258" cy="8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7167925-09DE-3CE9-35DC-B9EEC8789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12</a:t>
            </a:fld>
            <a:endParaRPr lang="es-ES" noProof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3D58B4-B9A1-5813-C37E-21334F688BCC}"/>
              </a:ext>
            </a:extLst>
          </p:cNvPr>
          <p:cNvSpPr txBox="1"/>
          <p:nvPr/>
        </p:nvSpPr>
        <p:spPr>
          <a:xfrm>
            <a:off x="2711624" y="607719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Central Dinámica de Energía Virtual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6A25EC-BFF1-FFCA-46A1-88E6882184F2}"/>
              </a:ext>
            </a:extLst>
          </p:cNvPr>
          <p:cNvSpPr txBox="1"/>
          <p:nvPr/>
        </p:nvSpPr>
        <p:spPr>
          <a:xfrm>
            <a:off x="0" y="639960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www.</a:t>
            </a:r>
            <a:r>
              <a:rPr lang="es-ES" sz="1000" b="1" dirty="0">
                <a:latin typeface="Verdana" panose="020B0604030504040204" pitchFamily="34" charset="0"/>
                <a:ea typeface="Verdana" panose="020B0604030504040204" pitchFamily="34" charset="0"/>
              </a:rPr>
              <a:t>masinteligencia</a:t>
            </a:r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.es</a:t>
            </a:r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5AAA95E5-30AC-4611-D4A5-10FF215C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811" y="0"/>
            <a:ext cx="1012801" cy="101280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B2FBD1CE-C594-45E5-F122-2E0507C169BA}"/>
              </a:ext>
            </a:extLst>
          </p:cNvPr>
          <p:cNvGrpSpPr/>
          <p:nvPr/>
        </p:nvGrpSpPr>
        <p:grpSpPr>
          <a:xfrm>
            <a:off x="1055440" y="1151369"/>
            <a:ext cx="9630554" cy="5327039"/>
            <a:chOff x="6358" y="217672"/>
            <a:chExt cx="12068161" cy="663492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8754067-689C-53E5-FCA6-BB69C0E1E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179" y="217672"/>
              <a:ext cx="4805087" cy="48652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CF31CE4-8B9F-97FF-200C-9FB109F1F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8201" y="457200"/>
              <a:ext cx="7016318" cy="37580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C58F562-0AE6-9C6A-ED85-8E05C4E2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8" y="4525909"/>
              <a:ext cx="5682007" cy="2326684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4A5D4AC-2721-536C-A697-7F4992FE1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3651" y="3400370"/>
              <a:ext cx="5610633" cy="3231225"/>
            </a:xfrm>
            <a:prstGeom prst="rect">
              <a:avLst/>
            </a:prstGeom>
          </p:spPr>
        </p:pic>
        <p:pic>
          <p:nvPicPr>
            <p:cNvPr id="6" name="Imagen 1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61DFF00C-EF18-2AB2-318C-02C756859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876" y="2026161"/>
              <a:ext cx="2276917" cy="1831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7841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6A125-7DD0-80BD-27AA-521911A6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>
            <a:extLst>
              <a:ext uri="{FF2B5EF4-FFF2-40B4-BE49-F238E27FC236}">
                <a16:creationId xmlns:a16="http://schemas.microsoft.com/office/drawing/2014/main" id="{7E23018B-FD49-89B7-52F6-B50EABAC1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66" r="1" b="16258"/>
          <a:stretch/>
        </p:blipFill>
        <p:spPr>
          <a:xfrm>
            <a:off x="-9157" y="2471914"/>
            <a:ext cx="1275889" cy="973025"/>
          </a:xfrm>
          <a:prstGeom prst="rect">
            <a:avLst/>
          </a:prstGeom>
          <a:noFill/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B2E3C69-CA77-312E-09FD-25CA6F215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13</a:t>
            </a:fld>
            <a:endParaRPr lang="es-ES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9489B3F-91FE-4758-815B-8DB24A6CBFF5}"/>
              </a:ext>
            </a:extLst>
          </p:cNvPr>
          <p:cNvCxnSpPr>
            <a:cxnSpLocks/>
          </p:cNvCxnSpPr>
          <p:nvPr/>
        </p:nvCxnSpPr>
        <p:spPr>
          <a:xfrm>
            <a:off x="931069" y="5925756"/>
            <a:ext cx="1034950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0DF8C0F-676B-DB88-B5D7-0459C31B240F}"/>
              </a:ext>
            </a:extLst>
          </p:cNvPr>
          <p:cNvCxnSpPr>
            <a:cxnSpLocks/>
          </p:cNvCxnSpPr>
          <p:nvPr/>
        </p:nvCxnSpPr>
        <p:spPr>
          <a:xfrm>
            <a:off x="1481959" y="5925756"/>
            <a:ext cx="3965" cy="11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D9EE641-4BDC-4B89-77F9-5B19096AF62B}"/>
              </a:ext>
            </a:extLst>
          </p:cNvPr>
          <p:cNvCxnSpPr>
            <a:cxnSpLocks/>
          </p:cNvCxnSpPr>
          <p:nvPr/>
        </p:nvCxnSpPr>
        <p:spPr>
          <a:xfrm>
            <a:off x="3214335" y="5932051"/>
            <a:ext cx="3965" cy="11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11B1768-4AD9-6BE8-A18F-EAF97F52B874}"/>
              </a:ext>
            </a:extLst>
          </p:cNvPr>
          <p:cNvCxnSpPr>
            <a:cxnSpLocks/>
          </p:cNvCxnSpPr>
          <p:nvPr/>
        </p:nvCxnSpPr>
        <p:spPr>
          <a:xfrm>
            <a:off x="6680737" y="5949935"/>
            <a:ext cx="3965" cy="11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D24F1D10-7B37-9322-B9BE-C0B980C2B98C}"/>
              </a:ext>
            </a:extLst>
          </p:cNvPr>
          <p:cNvCxnSpPr>
            <a:cxnSpLocks/>
          </p:cNvCxnSpPr>
          <p:nvPr/>
        </p:nvCxnSpPr>
        <p:spPr>
          <a:xfrm>
            <a:off x="4942746" y="5949963"/>
            <a:ext cx="3965" cy="11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2982AEB-126D-790D-9023-768F34A43BD9}"/>
              </a:ext>
            </a:extLst>
          </p:cNvPr>
          <p:cNvCxnSpPr>
            <a:cxnSpLocks/>
          </p:cNvCxnSpPr>
          <p:nvPr/>
        </p:nvCxnSpPr>
        <p:spPr>
          <a:xfrm>
            <a:off x="8397585" y="5949935"/>
            <a:ext cx="3965" cy="11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7BCBD6D1-7B9B-CECF-CDFC-508B2EDFD323}"/>
              </a:ext>
            </a:extLst>
          </p:cNvPr>
          <p:cNvCxnSpPr>
            <a:cxnSpLocks/>
          </p:cNvCxnSpPr>
          <p:nvPr/>
        </p:nvCxnSpPr>
        <p:spPr>
          <a:xfrm>
            <a:off x="10147139" y="5949935"/>
            <a:ext cx="3965" cy="11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orma libre 42">
            <a:extLst>
              <a:ext uri="{FF2B5EF4-FFF2-40B4-BE49-F238E27FC236}">
                <a16:creationId xmlns:a16="http://schemas.microsoft.com/office/drawing/2014/main" id="{FD69FA84-3E50-8F4B-7305-05EF8A8A578A}"/>
              </a:ext>
            </a:extLst>
          </p:cNvPr>
          <p:cNvSpPr/>
          <p:nvPr/>
        </p:nvSpPr>
        <p:spPr>
          <a:xfrm>
            <a:off x="1282262" y="3619403"/>
            <a:ext cx="9038897" cy="2286226"/>
          </a:xfrm>
          <a:custGeom>
            <a:avLst/>
            <a:gdLst>
              <a:gd name="connsiteX0" fmla="*/ 0 w 9038897"/>
              <a:gd name="connsiteY0" fmla="*/ 74410 h 1412035"/>
              <a:gd name="connsiteX1" fmla="*/ 1692166 w 9038897"/>
              <a:gd name="connsiteY1" fmla="*/ 1051872 h 1412035"/>
              <a:gd name="connsiteX2" fmla="*/ 3531476 w 9038897"/>
              <a:gd name="connsiteY2" fmla="*/ 838 h 1412035"/>
              <a:gd name="connsiteX3" fmla="*/ 6989379 w 9038897"/>
              <a:gd name="connsiteY3" fmla="*/ 1262079 h 1412035"/>
              <a:gd name="connsiteX4" fmla="*/ 9038897 w 9038897"/>
              <a:gd name="connsiteY4" fmla="*/ 1388203 h 1412035"/>
              <a:gd name="connsiteX5" fmla="*/ 9038897 w 9038897"/>
              <a:gd name="connsiteY5" fmla="*/ 1388203 h 1412035"/>
              <a:gd name="connsiteX0" fmla="*/ 0 w 9038897"/>
              <a:gd name="connsiteY0" fmla="*/ 74410 h 1412035"/>
              <a:gd name="connsiteX1" fmla="*/ 1692166 w 9038897"/>
              <a:gd name="connsiteY1" fmla="*/ 1051872 h 1412035"/>
              <a:gd name="connsiteX2" fmla="*/ 3531476 w 9038897"/>
              <a:gd name="connsiteY2" fmla="*/ 838 h 1412035"/>
              <a:gd name="connsiteX3" fmla="*/ 6989379 w 9038897"/>
              <a:gd name="connsiteY3" fmla="*/ 1262079 h 1412035"/>
              <a:gd name="connsiteX4" fmla="*/ 9038897 w 9038897"/>
              <a:gd name="connsiteY4" fmla="*/ 1388203 h 1412035"/>
              <a:gd name="connsiteX5" fmla="*/ 9038897 w 9038897"/>
              <a:gd name="connsiteY5" fmla="*/ 1396829 h 1412035"/>
              <a:gd name="connsiteX0" fmla="*/ 0 w 9038897"/>
              <a:gd name="connsiteY0" fmla="*/ 74410 h 1414082"/>
              <a:gd name="connsiteX1" fmla="*/ 1692166 w 9038897"/>
              <a:gd name="connsiteY1" fmla="*/ 1051872 h 1414082"/>
              <a:gd name="connsiteX2" fmla="*/ 3531476 w 9038897"/>
              <a:gd name="connsiteY2" fmla="*/ 838 h 1414082"/>
              <a:gd name="connsiteX3" fmla="*/ 6989379 w 9038897"/>
              <a:gd name="connsiteY3" fmla="*/ 1262079 h 1414082"/>
              <a:gd name="connsiteX4" fmla="*/ 9038897 w 9038897"/>
              <a:gd name="connsiteY4" fmla="*/ 1388203 h 1414082"/>
              <a:gd name="connsiteX5" fmla="*/ 9038897 w 9038897"/>
              <a:gd name="connsiteY5" fmla="*/ 1414082 h 1414082"/>
              <a:gd name="connsiteX0" fmla="*/ 0 w 9038897"/>
              <a:gd name="connsiteY0" fmla="*/ 945344 h 2340692"/>
              <a:gd name="connsiteX1" fmla="*/ 1692166 w 9038897"/>
              <a:gd name="connsiteY1" fmla="*/ 1922806 h 2340692"/>
              <a:gd name="connsiteX2" fmla="*/ 3471091 w 9038897"/>
              <a:gd name="connsiteY2" fmla="*/ 504 h 2340692"/>
              <a:gd name="connsiteX3" fmla="*/ 6989379 w 9038897"/>
              <a:gd name="connsiteY3" fmla="*/ 2133013 h 2340692"/>
              <a:gd name="connsiteX4" fmla="*/ 9038897 w 9038897"/>
              <a:gd name="connsiteY4" fmla="*/ 2259137 h 2340692"/>
              <a:gd name="connsiteX5" fmla="*/ 9038897 w 9038897"/>
              <a:gd name="connsiteY5" fmla="*/ 2285016 h 2340692"/>
              <a:gd name="connsiteX0" fmla="*/ 0 w 9038897"/>
              <a:gd name="connsiteY0" fmla="*/ 946997 h 2286669"/>
              <a:gd name="connsiteX1" fmla="*/ 1692166 w 9038897"/>
              <a:gd name="connsiteY1" fmla="*/ 1924459 h 2286669"/>
              <a:gd name="connsiteX2" fmla="*/ 3471091 w 9038897"/>
              <a:gd name="connsiteY2" fmla="*/ 2157 h 2286669"/>
              <a:gd name="connsiteX3" fmla="*/ 5282440 w 9038897"/>
              <a:gd name="connsiteY3" fmla="*/ 1556889 h 2286669"/>
              <a:gd name="connsiteX4" fmla="*/ 6989379 w 9038897"/>
              <a:gd name="connsiteY4" fmla="*/ 2134666 h 2286669"/>
              <a:gd name="connsiteX5" fmla="*/ 9038897 w 9038897"/>
              <a:gd name="connsiteY5" fmla="*/ 2260790 h 2286669"/>
              <a:gd name="connsiteX6" fmla="*/ 9038897 w 9038897"/>
              <a:gd name="connsiteY6" fmla="*/ 2286669 h 2286669"/>
              <a:gd name="connsiteX0" fmla="*/ 0 w 9038897"/>
              <a:gd name="connsiteY0" fmla="*/ 946554 h 2286226"/>
              <a:gd name="connsiteX1" fmla="*/ 1941548 w 9038897"/>
              <a:gd name="connsiteY1" fmla="*/ 1882453 h 2286226"/>
              <a:gd name="connsiteX2" fmla="*/ 3471091 w 9038897"/>
              <a:gd name="connsiteY2" fmla="*/ 1714 h 2286226"/>
              <a:gd name="connsiteX3" fmla="*/ 5282440 w 9038897"/>
              <a:gd name="connsiteY3" fmla="*/ 1556446 h 2286226"/>
              <a:gd name="connsiteX4" fmla="*/ 6989379 w 9038897"/>
              <a:gd name="connsiteY4" fmla="*/ 2134223 h 2286226"/>
              <a:gd name="connsiteX5" fmla="*/ 9038897 w 9038897"/>
              <a:gd name="connsiteY5" fmla="*/ 2260347 h 2286226"/>
              <a:gd name="connsiteX6" fmla="*/ 9038897 w 9038897"/>
              <a:gd name="connsiteY6" fmla="*/ 2286226 h 228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8897" h="2286226">
                <a:moveTo>
                  <a:pt x="0" y="946554"/>
                </a:moveTo>
                <a:cubicBezTo>
                  <a:pt x="551793" y="1441416"/>
                  <a:pt x="1363033" y="2039926"/>
                  <a:pt x="1941548" y="1882453"/>
                </a:cubicBezTo>
                <a:cubicBezTo>
                  <a:pt x="2520063" y="1724980"/>
                  <a:pt x="2914276" y="56048"/>
                  <a:pt x="3471091" y="1714"/>
                </a:cubicBezTo>
                <a:cubicBezTo>
                  <a:pt x="4027906" y="-52620"/>
                  <a:pt x="4696059" y="1201028"/>
                  <a:pt x="5282440" y="1556446"/>
                </a:cubicBezTo>
                <a:cubicBezTo>
                  <a:pt x="5868821" y="1911864"/>
                  <a:pt x="6363303" y="2016906"/>
                  <a:pt x="6989379" y="2134223"/>
                </a:cubicBezTo>
                <a:cubicBezTo>
                  <a:pt x="7615455" y="2251540"/>
                  <a:pt x="9038897" y="2260347"/>
                  <a:pt x="9038897" y="2260347"/>
                </a:cubicBezTo>
                <a:lnTo>
                  <a:pt x="9038897" y="2286226"/>
                </a:ln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Forma libre 43">
            <a:extLst>
              <a:ext uri="{FF2B5EF4-FFF2-40B4-BE49-F238E27FC236}">
                <a16:creationId xmlns:a16="http://schemas.microsoft.com/office/drawing/2014/main" id="{C5DA2A73-BF16-9E85-9A99-05C898DFFD18}"/>
              </a:ext>
            </a:extLst>
          </p:cNvPr>
          <p:cNvSpPr/>
          <p:nvPr/>
        </p:nvSpPr>
        <p:spPr>
          <a:xfrm>
            <a:off x="1314009" y="1986455"/>
            <a:ext cx="8944087" cy="3835781"/>
          </a:xfrm>
          <a:custGeom>
            <a:avLst/>
            <a:gdLst>
              <a:gd name="connsiteX0" fmla="*/ 0 w 8933793"/>
              <a:gd name="connsiteY0" fmla="*/ 1219200 h 3944997"/>
              <a:gd name="connsiteX1" fmla="*/ 1734207 w 8933793"/>
              <a:gd name="connsiteY1" fmla="*/ 1986455 h 3944997"/>
              <a:gd name="connsiteX2" fmla="*/ 3647089 w 8933793"/>
              <a:gd name="connsiteY2" fmla="*/ 3941379 h 3944997"/>
              <a:gd name="connsiteX3" fmla="*/ 5265683 w 8933793"/>
              <a:gd name="connsiteY3" fmla="*/ 1450428 h 3944997"/>
              <a:gd name="connsiteX4" fmla="*/ 7062951 w 8933793"/>
              <a:gd name="connsiteY4" fmla="*/ 977462 h 3944997"/>
              <a:gd name="connsiteX5" fmla="*/ 8933793 w 8933793"/>
              <a:gd name="connsiteY5" fmla="*/ 0 h 3944997"/>
              <a:gd name="connsiteX0" fmla="*/ 0 w 8954813"/>
              <a:gd name="connsiteY0" fmla="*/ 1061545 h 3787342"/>
              <a:gd name="connsiteX1" fmla="*/ 1734207 w 8954813"/>
              <a:gd name="connsiteY1" fmla="*/ 1828800 h 3787342"/>
              <a:gd name="connsiteX2" fmla="*/ 3647089 w 8954813"/>
              <a:gd name="connsiteY2" fmla="*/ 3783724 h 3787342"/>
              <a:gd name="connsiteX3" fmla="*/ 5265683 w 8954813"/>
              <a:gd name="connsiteY3" fmla="*/ 1292773 h 3787342"/>
              <a:gd name="connsiteX4" fmla="*/ 7062951 w 8954813"/>
              <a:gd name="connsiteY4" fmla="*/ 819807 h 3787342"/>
              <a:gd name="connsiteX5" fmla="*/ 8954813 w 8954813"/>
              <a:gd name="connsiteY5" fmla="*/ 0 h 3787342"/>
              <a:gd name="connsiteX0" fmla="*/ 0 w 8954813"/>
              <a:gd name="connsiteY0" fmla="*/ 1061545 h 3785696"/>
              <a:gd name="connsiteX1" fmla="*/ 1923988 w 8954813"/>
              <a:gd name="connsiteY1" fmla="*/ 1699404 h 3785696"/>
              <a:gd name="connsiteX2" fmla="*/ 3647089 w 8954813"/>
              <a:gd name="connsiteY2" fmla="*/ 3783724 h 3785696"/>
              <a:gd name="connsiteX3" fmla="*/ 5265683 w 8954813"/>
              <a:gd name="connsiteY3" fmla="*/ 1292773 h 3785696"/>
              <a:gd name="connsiteX4" fmla="*/ 7062951 w 8954813"/>
              <a:gd name="connsiteY4" fmla="*/ 819807 h 3785696"/>
              <a:gd name="connsiteX5" fmla="*/ 8954813 w 8954813"/>
              <a:gd name="connsiteY5" fmla="*/ 0 h 378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54813" h="3785696">
                <a:moveTo>
                  <a:pt x="0" y="1061545"/>
                </a:moveTo>
                <a:cubicBezTo>
                  <a:pt x="563179" y="1218324"/>
                  <a:pt x="1316140" y="1245708"/>
                  <a:pt x="1923988" y="1699404"/>
                </a:cubicBezTo>
                <a:cubicBezTo>
                  <a:pt x="2531836" y="2153101"/>
                  <a:pt x="3090140" y="3851496"/>
                  <a:pt x="3647089" y="3783724"/>
                </a:cubicBezTo>
                <a:cubicBezTo>
                  <a:pt x="4204038" y="3715952"/>
                  <a:pt x="4696373" y="1786759"/>
                  <a:pt x="5265683" y="1292773"/>
                </a:cubicBezTo>
                <a:cubicBezTo>
                  <a:pt x="5834993" y="798787"/>
                  <a:pt x="6451599" y="1061545"/>
                  <a:pt x="7062951" y="819807"/>
                </a:cubicBezTo>
                <a:cubicBezTo>
                  <a:pt x="7674303" y="578069"/>
                  <a:pt x="8325068" y="367862"/>
                  <a:pt x="8954813" y="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7D9978C-B297-DA85-3A27-A63FCCBFB526}"/>
              </a:ext>
            </a:extLst>
          </p:cNvPr>
          <p:cNvSpPr txBox="1"/>
          <p:nvPr/>
        </p:nvSpPr>
        <p:spPr>
          <a:xfrm>
            <a:off x="1025530" y="6029232"/>
            <a:ext cx="1236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-Inversión</a:t>
            </a:r>
          </a:p>
          <a:p>
            <a:r>
              <a:rPr lang="es-ES" sz="1600" dirty="0"/>
              <a:t>-Tecnología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276C38B-6D49-BBBA-E8E5-CA0CDBD202A1}"/>
              </a:ext>
            </a:extLst>
          </p:cNvPr>
          <p:cNvSpPr txBox="1"/>
          <p:nvPr/>
        </p:nvSpPr>
        <p:spPr>
          <a:xfrm>
            <a:off x="2906096" y="6046884"/>
            <a:ext cx="706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 5 </a:t>
            </a:r>
            <a:r>
              <a:rPr lang="es-ES" sz="1600" dirty="0" err="1"/>
              <a:t>Ds</a:t>
            </a:r>
            <a:endParaRPr lang="es-ES" sz="1600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74CC2520-3ECE-BA3F-6E5B-1D3E112B4AD6}"/>
              </a:ext>
            </a:extLst>
          </p:cNvPr>
          <p:cNvSpPr txBox="1"/>
          <p:nvPr/>
        </p:nvSpPr>
        <p:spPr>
          <a:xfrm>
            <a:off x="3828472" y="6047452"/>
            <a:ext cx="2027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- Costes energía.</a:t>
            </a:r>
          </a:p>
          <a:p>
            <a:pPr algn="ctr"/>
            <a:r>
              <a:rPr lang="es-ES" sz="1600" dirty="0"/>
              <a:t>-Perdidas de Red. </a:t>
            </a:r>
          </a:p>
          <a:p>
            <a:pPr algn="ctr"/>
            <a:r>
              <a:rPr lang="es-ES" sz="1600" dirty="0"/>
              <a:t>-Emisiones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89ADAF1-B27D-6F09-499E-5A9705BB0FBC}"/>
              </a:ext>
            </a:extLst>
          </p:cNvPr>
          <p:cNvSpPr txBox="1"/>
          <p:nvPr/>
        </p:nvSpPr>
        <p:spPr>
          <a:xfrm>
            <a:off x="6060525" y="6080937"/>
            <a:ext cx="150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-Soberanía.</a:t>
            </a:r>
          </a:p>
          <a:p>
            <a:r>
              <a:rPr lang="es-ES" sz="1600" dirty="0"/>
              <a:t> -Ahorro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AA53962-7C9F-09E0-870D-7A1EA23FFF60}"/>
              </a:ext>
            </a:extLst>
          </p:cNvPr>
          <p:cNvSpPr txBox="1"/>
          <p:nvPr/>
        </p:nvSpPr>
        <p:spPr>
          <a:xfrm>
            <a:off x="7605497" y="607539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-VA Local</a:t>
            </a:r>
          </a:p>
          <a:p>
            <a:r>
              <a:rPr lang="es-ES" sz="1600" dirty="0"/>
              <a:t>- Impacto social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33395EC-D011-868B-785D-E0B45D53CEBB}"/>
              </a:ext>
            </a:extLst>
          </p:cNvPr>
          <p:cNvSpPr txBox="1"/>
          <p:nvPr/>
        </p:nvSpPr>
        <p:spPr>
          <a:xfrm>
            <a:off x="418166" y="164413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ALTO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A452C17-E65A-F609-84C7-823F0BB77FB8}"/>
              </a:ext>
            </a:extLst>
          </p:cNvPr>
          <p:cNvSpPr txBox="1"/>
          <p:nvPr/>
        </p:nvSpPr>
        <p:spPr>
          <a:xfrm>
            <a:off x="386419" y="548835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BAJO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8E0977AD-89B6-E1D2-AA3F-F4C6471743D6}"/>
              </a:ext>
            </a:extLst>
          </p:cNvPr>
          <p:cNvSpPr txBox="1"/>
          <p:nvPr/>
        </p:nvSpPr>
        <p:spPr>
          <a:xfrm>
            <a:off x="9703623" y="609566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-Complejidad</a:t>
            </a:r>
          </a:p>
          <a:p>
            <a:endParaRPr lang="es-ES" sz="1600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BAE76A7-FB86-8253-A6F9-349C28404DDE}"/>
              </a:ext>
            </a:extLst>
          </p:cNvPr>
          <p:cNvCxnSpPr>
            <a:cxnSpLocks/>
          </p:cNvCxnSpPr>
          <p:nvPr/>
        </p:nvCxnSpPr>
        <p:spPr>
          <a:xfrm>
            <a:off x="850214" y="1972245"/>
            <a:ext cx="10420623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E1A017B8-963A-F37F-EBA0-98EC8309D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06" y="4586155"/>
            <a:ext cx="594755" cy="59475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5B69448-DF07-6811-C8C6-C4FC1AC4E37A}"/>
              </a:ext>
            </a:extLst>
          </p:cNvPr>
          <p:cNvSpPr txBox="1"/>
          <p:nvPr/>
        </p:nvSpPr>
        <p:spPr>
          <a:xfrm>
            <a:off x="182463" y="4335840"/>
            <a:ext cx="1120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/>
              <a:t>Proveedor solar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7B94F-C9D8-8693-8D9F-0F5E9B331875}"/>
              </a:ext>
            </a:extLst>
          </p:cNvPr>
          <p:cNvSpPr txBox="1"/>
          <p:nvPr/>
        </p:nvSpPr>
        <p:spPr>
          <a:xfrm>
            <a:off x="3022610" y="917834"/>
            <a:ext cx="6075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MAS ALLA DEL AUTOCONSUMO COMPARTIDO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6A6E816E-0BC0-9D82-BD41-F0C25F295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6989" y="5441"/>
            <a:ext cx="1072897" cy="10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8" grpId="0"/>
      <p:bldP spid="49" grpId="0"/>
      <p:bldP spid="50" grpId="0"/>
      <p:bldP spid="51" grpId="0"/>
      <p:bldP spid="52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02CB7-398F-EE13-22FD-D9D2AFEB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1EE9A-8815-156B-9623-B9C8B2FBF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3" y="692696"/>
            <a:ext cx="11823561" cy="504056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Eras Bold ITC" panose="020B0907030504020204" pitchFamily="34" charset="0"/>
              </a:rPr>
              <a:t>Impacto en la factura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F202F95-44F5-45C8-27B6-A273ABC3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309320"/>
            <a:ext cx="302281" cy="365760"/>
          </a:xfrm>
        </p:spPr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14</a:t>
            </a:fld>
            <a:endParaRPr lang="es-ES" noProof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9E7D64-CA3C-1128-2F2A-B97587FC4434}"/>
              </a:ext>
            </a:extLst>
          </p:cNvPr>
          <p:cNvSpPr txBox="1"/>
          <p:nvPr/>
        </p:nvSpPr>
        <p:spPr>
          <a:xfrm>
            <a:off x="7437909" y="6367303"/>
            <a:ext cx="358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Eras Medium ITC" panose="020B0602030504020804" pitchFamily="34" charset="0"/>
              </a:rPr>
              <a:t>www.</a:t>
            </a:r>
            <a:r>
              <a:rPr lang="es-ES" sz="1400" b="1" dirty="0">
                <a:latin typeface="Eras Medium ITC" panose="020B0602030504020804" pitchFamily="34" charset="0"/>
              </a:rPr>
              <a:t>masinteligencia</a:t>
            </a:r>
            <a:r>
              <a:rPr lang="es-ES" sz="1400" dirty="0">
                <a:latin typeface="Eras Medium ITC" panose="020B0602030504020804" pitchFamily="34" charset="0"/>
              </a:rPr>
              <a:t>.es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A685F7B-2C08-4C81-CB16-1BE9FBF65D56}"/>
              </a:ext>
            </a:extLst>
          </p:cNvPr>
          <p:cNvGraphicFramePr>
            <a:graphicFrameLocks/>
          </p:cNvGraphicFramePr>
          <p:nvPr/>
        </p:nvGraphicFramePr>
        <p:xfrm>
          <a:off x="1795182" y="1040065"/>
          <a:ext cx="8601635" cy="536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51F532F-C382-F94B-C537-133B352BD776}"/>
              </a:ext>
            </a:extLst>
          </p:cNvPr>
          <p:cNvSpPr/>
          <p:nvPr/>
        </p:nvSpPr>
        <p:spPr>
          <a:xfrm>
            <a:off x="3503712" y="3736288"/>
            <a:ext cx="1656184" cy="3077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Ahorro 20%-40%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43E2B11-6068-15CA-B182-3DC69B7346EC}"/>
              </a:ext>
            </a:extLst>
          </p:cNvPr>
          <p:cNvSpPr/>
          <p:nvPr/>
        </p:nvSpPr>
        <p:spPr>
          <a:xfrm>
            <a:off x="6528048" y="4285071"/>
            <a:ext cx="3442563" cy="5040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Ahorro 60%-80%</a:t>
            </a:r>
          </a:p>
          <a:p>
            <a:pPr algn="ctr"/>
            <a:r>
              <a:rPr lang="es-ES" sz="1400" dirty="0">
                <a:latin typeface="Eras Medium ITC" panose="020B0602030504020804" pitchFamily="34" charset="0"/>
              </a:rPr>
              <a:t>Resto de vida de los activos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12F5915-B06F-C473-0A33-FC4416CFEDE4}"/>
              </a:ext>
            </a:extLst>
          </p:cNvPr>
          <p:cNvSpPr txBox="1"/>
          <p:nvPr/>
        </p:nvSpPr>
        <p:spPr>
          <a:xfrm>
            <a:off x="3251684" y="414657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Eras Medium ITC" panose="020B0602030504020804" pitchFamily="34" charset="0"/>
              </a:rPr>
              <a:t>Tarifa plana, elimina riesgos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06AA167-48F3-7BE1-CD2C-11B41D4E67C9}"/>
              </a:ext>
            </a:extLst>
          </p:cNvPr>
          <p:cNvSpPr txBox="1"/>
          <p:nvPr/>
        </p:nvSpPr>
        <p:spPr>
          <a:xfrm>
            <a:off x="8112224" y="6059526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Eras Medium ITC" panose="020B0602030504020804" pitchFamily="34" charset="0"/>
              </a:rPr>
              <a:t>* Precio energético final estimado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2A1F90-DA0D-D011-FFB8-AF279ACF7D86}"/>
              </a:ext>
            </a:extLst>
          </p:cNvPr>
          <p:cNvSpPr txBox="1"/>
          <p:nvPr/>
        </p:nvSpPr>
        <p:spPr>
          <a:xfrm>
            <a:off x="551419" y="6400958"/>
            <a:ext cx="358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Eras Medium ITC" panose="020B0602030504020804" pitchFamily="34" charset="0"/>
              </a:rPr>
              <a:t>www.mercadolocaldelaenergia.es</a:t>
            </a:r>
            <a:endParaRPr lang="es-ES" sz="1400" dirty="0">
              <a:latin typeface="Eras Medium ITC" panose="020B0602030504020804" pitchFamily="34" charset="0"/>
            </a:endParaRPr>
          </a:p>
          <a:p>
            <a:endParaRPr lang="es-ES" sz="1400" dirty="0">
              <a:latin typeface="Eras Medium ITC" panose="020B06020305040208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6A720B-E7D6-EDF2-2467-7E6B1510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597" y="182920"/>
            <a:ext cx="772054" cy="396267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42375DA-A3DD-14AA-8B4C-29DB0268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04" y="130709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86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37DB4-C287-96A8-6995-6459160AA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11FB6-D4E4-679D-5C6D-ED8D76E6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7" y="990600"/>
            <a:ext cx="10805160" cy="707886"/>
          </a:xfrm>
        </p:spPr>
        <p:txBody>
          <a:bodyPr>
            <a:normAutofit fontScale="90000"/>
          </a:bodyPr>
          <a:lstStyle/>
          <a:p>
            <a:r>
              <a:rPr lang="es-ES" dirty="0"/>
              <a:t>RIESGO DE BAJADA DE PRECIO DEL MERCADO MAYORISTA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7167858-9B06-6387-AFFF-FEAD8A1B0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15</a:t>
            </a:fld>
            <a:endParaRPr lang="es-ES" noProof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58A3908-9371-0F5B-7348-5F02616E7013}"/>
              </a:ext>
            </a:extLst>
          </p:cNvPr>
          <p:cNvGraphicFramePr>
            <a:graphicFrameLocks/>
          </p:cNvGraphicFramePr>
          <p:nvPr/>
        </p:nvGraphicFramePr>
        <p:xfrm>
          <a:off x="1055440" y="1698486"/>
          <a:ext cx="8964996" cy="4641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E84A77D-16D3-1266-4F67-102A61517297}"/>
              </a:ext>
            </a:extLst>
          </p:cNvPr>
          <p:cNvSpPr txBox="1"/>
          <p:nvPr/>
        </p:nvSpPr>
        <p:spPr>
          <a:xfrm>
            <a:off x="931069" y="6339840"/>
            <a:ext cx="358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Eras Medium ITC" panose="020B0602030504020804" pitchFamily="34" charset="0"/>
              </a:rPr>
              <a:t>www.mercadolocaldelaenergia.es</a:t>
            </a:r>
            <a:endParaRPr lang="es-ES" sz="1400" dirty="0">
              <a:latin typeface="Eras Medium ITC" panose="020B0602030504020804" pitchFamily="34" charset="0"/>
            </a:endParaRPr>
          </a:p>
          <a:p>
            <a:endParaRPr lang="es-ES" sz="1400" dirty="0">
              <a:latin typeface="Eras Medium ITC" panose="020B06020305040208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668782D-29D7-4342-BED6-458DF374E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568" y="116632"/>
            <a:ext cx="889393" cy="456493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52C007F3-3EDD-9139-417D-DCD818F3B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496" y="116632"/>
            <a:ext cx="573125" cy="5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5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854F8-9C06-AD1E-5BA7-17E1F34A1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121DC-3D06-C350-ADA4-4F8DE7DC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ACOPLAMIENTO AL MERCADO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933C470-53A7-172C-4E92-7215D44A5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16</a:t>
            </a:fld>
            <a:endParaRPr lang="es-ES" noProof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4CF7FF-F491-888F-1F39-06CC62AB849F}"/>
              </a:ext>
            </a:extLst>
          </p:cNvPr>
          <p:cNvSpPr txBox="1"/>
          <p:nvPr/>
        </p:nvSpPr>
        <p:spPr>
          <a:xfrm>
            <a:off x="1662545" y="2814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325FF41-BD4F-CFE3-5899-79E826379865}"/>
              </a:ext>
            </a:extLst>
          </p:cNvPr>
          <p:cNvGraphicFramePr>
            <a:graphicFrameLocks/>
          </p:cNvGraphicFramePr>
          <p:nvPr/>
        </p:nvGraphicFramePr>
        <p:xfrm>
          <a:off x="1415480" y="1916832"/>
          <a:ext cx="849694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320A40C-D604-238F-73D1-5EDCDECA0A8E}"/>
              </a:ext>
            </a:extLst>
          </p:cNvPr>
          <p:cNvSpPr txBox="1"/>
          <p:nvPr/>
        </p:nvSpPr>
        <p:spPr>
          <a:xfrm>
            <a:off x="931069" y="6410072"/>
            <a:ext cx="358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Eras Medium ITC" panose="020B0602030504020804" pitchFamily="34" charset="0"/>
              </a:rPr>
              <a:t>www.mercadolocaldelaenergia.es</a:t>
            </a:r>
            <a:endParaRPr lang="es-ES" sz="1400" dirty="0">
              <a:latin typeface="Eras Medium ITC" panose="020B0602030504020804" pitchFamily="34" charset="0"/>
            </a:endParaRPr>
          </a:p>
          <a:p>
            <a:endParaRPr lang="es-ES" sz="1400" dirty="0">
              <a:latin typeface="Eras Medium ITC" panose="020B06020305040208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F92FEC-A34B-2CE2-376A-D1E70AF00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794" y="116632"/>
            <a:ext cx="752820" cy="386395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308A46C5-721B-AE85-3C1D-9E1F10646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880" y="34225"/>
            <a:ext cx="565459" cy="56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2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C853E-DA6C-12A6-20D1-D3943AAD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102B-C4C0-794B-8485-DFC3F0AF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3" y="692696"/>
            <a:ext cx="11823561" cy="504056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Eras Bold ITC" panose="020B0907030504020204" pitchFamily="34" charset="0"/>
              </a:rPr>
              <a:t>TARIFA DE PRECIOS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E588C46-ED52-839B-82A2-0A0A13B4D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309320"/>
            <a:ext cx="302281" cy="365760"/>
          </a:xfrm>
        </p:spPr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17</a:t>
            </a:fld>
            <a:endParaRPr lang="es-ES" noProof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62B074E-8E0D-2F3C-33A2-BFBC7065E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505" y="236000"/>
            <a:ext cx="846399" cy="96075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16359-D76A-41CE-E3A9-6009E91A4F7E}"/>
              </a:ext>
            </a:extLst>
          </p:cNvPr>
          <p:cNvSpPr txBox="1"/>
          <p:nvPr/>
        </p:nvSpPr>
        <p:spPr>
          <a:xfrm>
            <a:off x="7437909" y="6367303"/>
            <a:ext cx="358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Eras Medium ITC" panose="020B0602030504020804" pitchFamily="34" charset="0"/>
              </a:rPr>
              <a:t>www.</a:t>
            </a:r>
            <a:r>
              <a:rPr lang="es-ES" sz="1400" b="1" dirty="0">
                <a:latin typeface="Eras Medium ITC" panose="020B0602030504020804" pitchFamily="34" charset="0"/>
              </a:rPr>
              <a:t>masinteligencia</a:t>
            </a:r>
            <a:r>
              <a:rPr lang="es-ES" sz="1400" dirty="0">
                <a:latin typeface="Eras Medium ITC" panose="020B0602030504020804" pitchFamily="34" charset="0"/>
              </a:rPr>
              <a:t>.es</a:t>
            </a:r>
          </a:p>
        </p:txBody>
      </p:sp>
      <p:graphicFrame>
        <p:nvGraphicFramePr>
          <p:cNvPr id="8" name="Marcador de contenido 8">
            <a:extLst>
              <a:ext uri="{FF2B5EF4-FFF2-40B4-BE49-F238E27FC236}">
                <a16:creationId xmlns:a16="http://schemas.microsoft.com/office/drawing/2014/main" id="{8B12AA38-1003-554B-F9A1-54929F2D23F3}"/>
              </a:ext>
            </a:extLst>
          </p:cNvPr>
          <p:cNvGraphicFramePr>
            <a:graphicFrameLocks/>
          </p:cNvGraphicFramePr>
          <p:nvPr/>
        </p:nvGraphicFramePr>
        <p:xfrm>
          <a:off x="1415480" y="1653448"/>
          <a:ext cx="3680543" cy="3888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0543">
                  <a:extLst>
                    <a:ext uri="{9D8B030D-6E8A-4147-A177-3AD203B41FA5}">
                      <a16:colId xmlns:a16="http://schemas.microsoft.com/office/drawing/2014/main" val="1046747789"/>
                    </a:ext>
                  </a:extLst>
                </a:gridCol>
              </a:tblGrid>
              <a:tr h="590493">
                <a:tc>
                  <a:txBody>
                    <a:bodyPr/>
                    <a:lstStyle/>
                    <a:p>
                      <a:pPr algn="ctr" fontAlgn="b"/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€/kWh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39740209"/>
                  </a:ext>
                </a:extLst>
              </a:tr>
              <a:tr h="409776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u="none" strike="noStrike" dirty="0">
                          <a:effectLst/>
                          <a:latin typeface="+mn-lt"/>
                        </a:rPr>
                        <a:t>Hasta 0,18 &lt; 10 años</a:t>
                      </a:r>
                      <a:endParaRPr lang="es-E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78768741"/>
                  </a:ext>
                </a:extLst>
              </a:tr>
              <a:tr h="409776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u="none" strike="noStrike" dirty="0">
                          <a:effectLst/>
                          <a:latin typeface="+mn-lt"/>
                        </a:rPr>
                        <a:t>Hasta 0,08 &gt; 10 años</a:t>
                      </a:r>
                    </a:p>
                    <a:p>
                      <a:pPr algn="ctr" fontAlgn="b"/>
                      <a:endParaRPr lang="es-E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940830"/>
                  </a:ext>
                </a:extLst>
              </a:tr>
              <a:tr h="409776">
                <a:tc>
                  <a:txBody>
                    <a:bodyPr/>
                    <a:lstStyle/>
                    <a:p>
                      <a:pPr algn="ctr" fontAlgn="b"/>
                      <a:endParaRPr lang="es-ES" sz="2800" b="1" u="none" strike="noStrike" dirty="0"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s-ES" sz="2800" b="1" u="none" strike="noStrike" dirty="0">
                          <a:effectLst/>
                          <a:latin typeface="+mn-lt"/>
                        </a:rPr>
                        <a:t>€/kWh térmico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059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u="none" strike="noStrike" dirty="0">
                          <a:effectLst/>
                          <a:latin typeface="+mn-lt"/>
                        </a:rPr>
                        <a:t>0,10 </a:t>
                      </a:r>
                    </a:p>
                    <a:p>
                      <a:pPr algn="ctr" fontAlgn="b"/>
                      <a:endParaRPr lang="es-ES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501389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C866119-3339-C43B-4E07-E87ED405A374}"/>
              </a:ext>
            </a:extLst>
          </p:cNvPr>
          <p:cNvSpPr txBox="1"/>
          <p:nvPr/>
        </p:nvSpPr>
        <p:spPr>
          <a:xfrm>
            <a:off x="6103123" y="2828835"/>
            <a:ext cx="4745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LOS MLE SIEMPRE PRECIOS MAS BAJOS.</a:t>
            </a:r>
          </a:p>
          <a:p>
            <a:r>
              <a:rPr lang="es-ES" sz="2000" dirty="0"/>
              <a:t>Ante bajadas importantes del mercado,  esta tarifa es flexible, pudiendo alargar amortización varios años.</a:t>
            </a:r>
          </a:p>
        </p:txBody>
      </p:sp>
    </p:spTree>
    <p:extLst>
      <p:ext uri="{BB962C8B-B14F-4D97-AF65-F5344CB8AC3E}">
        <p14:creationId xmlns:p14="http://schemas.microsoft.com/office/powerpoint/2010/main" val="2914491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F49AA-B048-0FB6-EE67-CF9D07D8F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914" y="2492896"/>
            <a:ext cx="4467240" cy="70788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Como es la factura de un </a:t>
            </a:r>
            <a:r>
              <a:rPr lang="es-ES" dirty="0" err="1"/>
              <a:t>mle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0F4F8C5-3275-AAFB-591B-4AD21FA26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18</a:t>
            </a:fld>
            <a:endParaRPr lang="es-ES" noProof="0"/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F00D127-B641-919E-A1F2-D5668CEAF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479899"/>
            <a:ext cx="4392488" cy="62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45BEE-85CB-5B8E-C0FB-CB8C2C0E0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22C28-CE35-02E3-81EE-122B59AF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73" y="16579"/>
            <a:ext cx="11823561" cy="504056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2"/>
                </a:solidFill>
                <a:latin typeface="Eras Bold ITC" panose="020B0907030504020204" pitchFamily="34" charset="0"/>
              </a:rPr>
              <a:t>VENTAJAS COMEPTITIVAS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C306822-FD1B-8DD8-48AA-6B5DD8AC6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624" y="6309320"/>
            <a:ext cx="302281" cy="365760"/>
          </a:xfrm>
        </p:spPr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19</a:t>
            </a:fld>
            <a:endParaRPr lang="es-ES" noProof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B5576C64-6B0C-C58E-7589-EA2CDE1C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505" y="236000"/>
            <a:ext cx="846399" cy="96075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62A02CB-EF6C-93E3-16DE-55132BA28B00}"/>
              </a:ext>
            </a:extLst>
          </p:cNvPr>
          <p:cNvSpPr txBox="1"/>
          <p:nvPr/>
        </p:nvSpPr>
        <p:spPr>
          <a:xfrm>
            <a:off x="7437909" y="6367303"/>
            <a:ext cx="358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Eras Medium ITC" panose="020B0602030504020804" pitchFamily="34" charset="0"/>
              </a:rPr>
              <a:t>www.</a:t>
            </a:r>
            <a:r>
              <a:rPr lang="es-ES" sz="1400" b="1" dirty="0">
                <a:latin typeface="Eras Medium ITC" panose="020B0602030504020804" pitchFamily="34" charset="0"/>
              </a:rPr>
              <a:t>masinteligencia</a:t>
            </a:r>
            <a:r>
              <a:rPr lang="es-ES" sz="1400" dirty="0">
                <a:latin typeface="Eras Medium ITC" panose="020B0602030504020804" pitchFamily="34" charset="0"/>
              </a:rPr>
              <a:t>.es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C4ACD5-81E1-4189-E3EE-44C5A48BB646}"/>
              </a:ext>
            </a:extLst>
          </p:cNvPr>
          <p:cNvSpPr txBox="1"/>
          <p:nvPr/>
        </p:nvSpPr>
        <p:spPr>
          <a:xfrm>
            <a:off x="551419" y="6400958"/>
            <a:ext cx="358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Eras Medium ITC" panose="020B0602030504020804" pitchFamily="34" charset="0"/>
              </a:rPr>
              <a:t>www.mercadolocaldelaenergia.es</a:t>
            </a:r>
            <a:endParaRPr lang="es-ES" sz="1400" dirty="0">
              <a:latin typeface="Eras Medium ITC" panose="020B0602030504020804" pitchFamily="34" charset="0"/>
            </a:endParaRPr>
          </a:p>
          <a:p>
            <a:endParaRPr lang="es-ES" sz="1400" dirty="0">
              <a:latin typeface="Eras Medium ITC" panose="020B06020305040208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95B23C-1B7B-9CBC-48D6-333600B11628}"/>
              </a:ext>
            </a:extLst>
          </p:cNvPr>
          <p:cNvSpPr txBox="1"/>
          <p:nvPr/>
        </p:nvSpPr>
        <p:spPr>
          <a:xfrm>
            <a:off x="1344750" y="1641374"/>
            <a:ext cx="589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1- S</a:t>
            </a:r>
            <a:r>
              <a:rPr lang="es-ES" sz="1800" b="1" dirty="0"/>
              <a:t>OLUCIÓN COMPLETA, </a:t>
            </a:r>
            <a:r>
              <a:rPr lang="es-ES" sz="1800" dirty="0"/>
              <a:t>no se trata de un proveedor solar.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D08EC4-700E-06E4-3D03-703AA63DD632}"/>
              </a:ext>
            </a:extLst>
          </p:cNvPr>
          <p:cNvSpPr txBox="1"/>
          <p:nvPr/>
        </p:nvSpPr>
        <p:spPr>
          <a:xfrm>
            <a:off x="1309086" y="2140940"/>
            <a:ext cx="1040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2.-</a:t>
            </a:r>
            <a:r>
              <a:rPr lang="es-ES" b="1" dirty="0"/>
              <a:t> REDUCE </a:t>
            </a:r>
            <a:r>
              <a:rPr lang="es-ES" dirty="0"/>
              <a:t>los costes de producción.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4B8B3E-D403-3741-8E55-C2E841F91E47}"/>
              </a:ext>
            </a:extLst>
          </p:cNvPr>
          <p:cNvSpPr txBox="1"/>
          <p:nvPr/>
        </p:nvSpPr>
        <p:spPr>
          <a:xfrm>
            <a:off x="1309086" y="2670500"/>
            <a:ext cx="886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3.- </a:t>
            </a:r>
            <a:r>
              <a:rPr lang="es-ES" b="1" dirty="0"/>
              <a:t>MAXIMIZA </a:t>
            </a:r>
            <a:r>
              <a:rPr lang="es-ES" dirty="0"/>
              <a:t>el uso de las cubiertas públicas y privadas, </a:t>
            </a:r>
            <a:r>
              <a:rPr lang="es-ES" dirty="0" err="1"/>
              <a:t>asi</a:t>
            </a:r>
            <a:r>
              <a:rPr lang="es-ES" dirty="0"/>
              <a:t> como de otros recursos locales.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6DF3E45-1CD0-19DD-F35D-D069F6F67681}"/>
              </a:ext>
            </a:extLst>
          </p:cNvPr>
          <p:cNvSpPr txBox="1"/>
          <p:nvPr/>
        </p:nvSpPr>
        <p:spPr>
          <a:xfrm>
            <a:off x="1309086" y="3244334"/>
            <a:ext cx="518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4.- </a:t>
            </a:r>
            <a:r>
              <a:rPr lang="es-ES" b="1" dirty="0"/>
              <a:t>RESUELVE </a:t>
            </a:r>
            <a:r>
              <a:rPr lang="es-ES" dirty="0"/>
              <a:t>problemas de acceso a nueva potencia.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B2E9955-A59E-5F58-B037-1B4828AEAC5E}"/>
              </a:ext>
            </a:extLst>
          </p:cNvPr>
          <p:cNvSpPr txBox="1"/>
          <p:nvPr/>
        </p:nvSpPr>
        <p:spPr>
          <a:xfrm>
            <a:off x="1309086" y="3871431"/>
            <a:ext cx="588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5.- </a:t>
            </a:r>
            <a:r>
              <a:rPr lang="es-ES" b="1" dirty="0"/>
              <a:t>GARANTIZA </a:t>
            </a:r>
            <a:r>
              <a:rPr lang="es-ES" dirty="0"/>
              <a:t>un suministro eléctrico y térmico 24 horas. 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055750A-1986-D4F1-E0F5-2C5F1F07185F}"/>
              </a:ext>
            </a:extLst>
          </p:cNvPr>
          <p:cNvSpPr txBox="1"/>
          <p:nvPr/>
        </p:nvSpPr>
        <p:spPr>
          <a:xfrm>
            <a:off x="1309086" y="4530757"/>
            <a:ext cx="971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6.- </a:t>
            </a:r>
            <a:r>
              <a:rPr lang="es-ES" b="1" dirty="0"/>
              <a:t>OPTIMIZA</a:t>
            </a:r>
            <a:r>
              <a:rPr lang="es-ES" dirty="0"/>
              <a:t> la gestión de la Energía con una </a:t>
            </a:r>
            <a:r>
              <a:rPr lang="es-ES" b="1" dirty="0"/>
              <a:t>Central Virtual de Energía Dinámica o VPP.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BD841DC-1E30-AB98-D0CF-2823D86A7112}"/>
              </a:ext>
            </a:extLst>
          </p:cNvPr>
          <p:cNvSpPr txBox="1"/>
          <p:nvPr/>
        </p:nvSpPr>
        <p:spPr>
          <a:xfrm>
            <a:off x="1309086" y="5200027"/>
            <a:ext cx="701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7.- </a:t>
            </a:r>
            <a:r>
              <a:rPr lang="es-ES" b="1" dirty="0"/>
              <a:t>DESVINCULA </a:t>
            </a:r>
            <a:r>
              <a:rPr lang="es-ES" dirty="0"/>
              <a:t> al usuario de la volatilidad de los precios del  Mercado.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8CF71A46-3762-30C6-2A9C-81BADAF01883}"/>
              </a:ext>
            </a:extLst>
          </p:cNvPr>
          <p:cNvSpPr/>
          <p:nvPr/>
        </p:nvSpPr>
        <p:spPr>
          <a:xfrm>
            <a:off x="2697807" y="717344"/>
            <a:ext cx="6552728" cy="533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UNA SOLUCION EFICAZ Y  EFICIENTE</a:t>
            </a:r>
          </a:p>
        </p:txBody>
      </p:sp>
    </p:spTree>
    <p:extLst>
      <p:ext uri="{BB962C8B-B14F-4D97-AF65-F5344CB8AC3E}">
        <p14:creationId xmlns:p14="http://schemas.microsoft.com/office/powerpoint/2010/main" val="16982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A6A1-3AEE-2C8E-E43D-47FA6937A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EF217A6-647C-9B5F-C640-F737911C2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2</a:t>
            </a:fld>
            <a:endParaRPr lang="es-ES" noProof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FFFF018-77F3-8943-1C87-711D507E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2535903"/>
            <a:ext cx="2710498" cy="262626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B9581F5-ECBE-4B86-A7F3-6DCD40C1486C}"/>
              </a:ext>
            </a:extLst>
          </p:cNvPr>
          <p:cNvSpPr txBox="1"/>
          <p:nvPr/>
        </p:nvSpPr>
        <p:spPr>
          <a:xfrm>
            <a:off x="869314" y="148263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Integrador de Soluciones Energéticas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E11235B-AC7C-F2A9-ED49-941247694344}"/>
              </a:ext>
            </a:extLst>
          </p:cNvPr>
          <p:cNvSpPr txBox="1"/>
          <p:nvPr/>
        </p:nvSpPr>
        <p:spPr>
          <a:xfrm>
            <a:off x="7487628" y="1528570"/>
            <a:ext cx="472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 de 7 M € de  fondos Next capturados. </a:t>
            </a:r>
          </a:p>
          <a:p>
            <a:r>
              <a:rPr lang="es-ES" dirty="0"/>
              <a:t>+ de 30 Comunidades en marcha.</a:t>
            </a:r>
          </a:p>
          <a:p>
            <a:r>
              <a:rPr lang="es-ES" dirty="0" err="1"/>
              <a:t>Zincaman</a:t>
            </a:r>
            <a:r>
              <a:rPr lang="es-ES" dirty="0"/>
              <a:t>, única  OTC española </a:t>
            </a:r>
            <a:r>
              <a:rPr lang="es-ES" dirty="0" err="1"/>
              <a:t>polig</a:t>
            </a:r>
            <a:r>
              <a:rPr lang="es-ES" dirty="0"/>
              <a:t>. industriales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B37BDF-1C6D-B6B9-0659-1AA35968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724" y="2530163"/>
            <a:ext cx="4016088" cy="20358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75C3D5-19AC-32FA-C67F-0E1F3E7EA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6" y="2128968"/>
            <a:ext cx="3414958" cy="28902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49F20D-ECB1-BAE1-3795-1589203662E0}"/>
              </a:ext>
            </a:extLst>
          </p:cNvPr>
          <p:cNvSpPr txBox="1"/>
          <p:nvPr/>
        </p:nvSpPr>
        <p:spPr>
          <a:xfrm>
            <a:off x="4038521" y="1645670"/>
            <a:ext cx="319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Diseño y Gestión Microrredes eléctricas  inteligentes 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8612409-CA74-9446-EB1E-47F3A5DD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32044"/>
            <a:ext cx="10805160" cy="946756"/>
          </a:xfrm>
        </p:spPr>
        <p:txBody>
          <a:bodyPr>
            <a:normAutofit/>
          </a:bodyPr>
          <a:lstStyle/>
          <a:p>
            <a:pPr algn="ctr"/>
            <a:r>
              <a:rPr lang="es-ES" sz="4400" dirty="0">
                <a:solidFill>
                  <a:schemeClr val="accent2"/>
                </a:solidFill>
              </a:rPr>
              <a:t>MASINTELIGENCIA 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5B18FB62-5AC6-BC5E-E2DE-CAA9E192E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5967" y="94453"/>
            <a:ext cx="1012801" cy="101280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D8025FB-55BA-27C8-40D2-7D07FBE5CE38}"/>
              </a:ext>
            </a:extLst>
          </p:cNvPr>
          <p:cNvSpPr txBox="1"/>
          <p:nvPr/>
        </p:nvSpPr>
        <p:spPr>
          <a:xfrm>
            <a:off x="681738" y="5087135"/>
            <a:ext cx="257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Una nueva organización de las actividades de gestión, producción y consumo de la energía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F699D4-DC5F-01E4-C0B2-72DBC60D14D9}"/>
              </a:ext>
            </a:extLst>
          </p:cNvPr>
          <p:cNvSpPr txBox="1"/>
          <p:nvPr/>
        </p:nvSpPr>
        <p:spPr>
          <a:xfrm>
            <a:off x="4364195" y="5100411"/>
            <a:ext cx="2883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Avanzada tecnología y modelos financieros innovadores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F7FF3FF-538B-72B9-0DC3-EB2738D3A194}"/>
              </a:ext>
            </a:extLst>
          </p:cNvPr>
          <p:cNvSpPr txBox="1"/>
          <p:nvPr/>
        </p:nvSpPr>
        <p:spPr>
          <a:xfrm>
            <a:off x="8513534" y="5202626"/>
            <a:ext cx="309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Fuerte enfoque en la participación y educación comunitaria</a:t>
            </a:r>
          </a:p>
        </p:txBody>
      </p:sp>
    </p:spTree>
    <p:extLst>
      <p:ext uri="{BB962C8B-B14F-4D97-AF65-F5344CB8AC3E}">
        <p14:creationId xmlns:p14="http://schemas.microsoft.com/office/powerpoint/2010/main" val="189865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4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7167925-09DE-3CE9-35DC-B9EEC8789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20</a:t>
            </a:fld>
            <a:endParaRPr lang="es-ES" noProof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83D58B4-B9A1-5813-C37E-21334F688BCC}"/>
              </a:ext>
            </a:extLst>
          </p:cNvPr>
          <p:cNvSpPr txBox="1"/>
          <p:nvPr/>
        </p:nvSpPr>
        <p:spPr>
          <a:xfrm>
            <a:off x="1706480" y="1018292"/>
            <a:ext cx="1000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RED GENERA. Una red española de mercados locales de la energía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6A25EC-BFF1-FFCA-46A1-88E6882184F2}"/>
              </a:ext>
            </a:extLst>
          </p:cNvPr>
          <p:cNvSpPr txBox="1"/>
          <p:nvPr/>
        </p:nvSpPr>
        <p:spPr>
          <a:xfrm>
            <a:off x="0" y="639960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www.</a:t>
            </a:r>
            <a:r>
              <a:rPr lang="es-ES" sz="1000" b="1" dirty="0">
                <a:latin typeface="Verdana" panose="020B0604030504040204" pitchFamily="34" charset="0"/>
                <a:ea typeface="Verdana" panose="020B0604030504040204" pitchFamily="34" charset="0"/>
              </a:rPr>
              <a:t>masinteligencia</a:t>
            </a:r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.es</a:t>
            </a:r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5AAA95E5-30AC-4611-D4A5-10FF215C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392" y="32146"/>
            <a:ext cx="1012801" cy="10128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B1BCCE8-E7AD-56A6-7507-6CB772738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1660786"/>
            <a:ext cx="5706126" cy="44222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30013B9-219B-05A2-BD0A-366485CE5A8C}"/>
              </a:ext>
            </a:extLst>
          </p:cNvPr>
          <p:cNvSpPr txBox="1"/>
          <p:nvPr/>
        </p:nvSpPr>
        <p:spPr>
          <a:xfrm>
            <a:off x="1614115" y="33236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67B69C-EC0C-C7B5-5F35-B6C3BE029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316821"/>
            <a:ext cx="4350297" cy="29613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FB5FE0B-EB0B-F997-8DF7-3FE7E835E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6520" y="219882"/>
            <a:ext cx="1251776" cy="5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7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4F98-E4E5-28DC-5D85-6F1D18333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52DD3-C92D-640B-6E29-662FD82E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593137"/>
            <a:ext cx="7029999" cy="707886"/>
          </a:xfrm>
        </p:spPr>
        <p:txBody>
          <a:bodyPr/>
          <a:lstStyle/>
          <a:p>
            <a:r>
              <a:rPr lang="es-ES" dirty="0"/>
              <a:t>CASO DE ÉXITO. Ballesteros genera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01BD8AB-EEB7-3FC7-45DD-32111D8C3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21</a:t>
            </a:fld>
            <a:endParaRPr lang="es-E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9C9EE9-4FFA-D59E-5B37-6C99B66F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8" y="2402662"/>
            <a:ext cx="2958821" cy="295882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0E3E65E-001F-BCD4-8E01-C8CAC9B64B86}"/>
              </a:ext>
            </a:extLst>
          </p:cNvPr>
          <p:cNvGrpSpPr/>
          <p:nvPr/>
        </p:nvGrpSpPr>
        <p:grpSpPr>
          <a:xfrm>
            <a:off x="7217438" y="2619035"/>
            <a:ext cx="4436340" cy="2611166"/>
            <a:chOff x="-49923" y="431937"/>
            <a:chExt cx="11338655" cy="5889469"/>
          </a:xfrm>
        </p:grpSpPr>
        <p:pic>
          <p:nvPicPr>
            <p:cNvPr id="10" name="Imagen 9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1FB37728-F6EA-5D5E-E17B-1A48F9051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805" y="5018844"/>
              <a:ext cx="3421525" cy="1094888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194D8F6B-0A19-9306-510F-60803E2AF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890" y="843755"/>
              <a:ext cx="5263749" cy="746449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">
              <a:extLst>
                <a:ext uri="{FF2B5EF4-FFF2-40B4-BE49-F238E27FC236}">
                  <a16:creationId xmlns:a16="http://schemas.microsoft.com/office/drawing/2014/main" id="{6FACB590-EBD4-699E-0B09-F5933BEBB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923" y="431937"/>
              <a:ext cx="2667000" cy="2343150"/>
            </a:xfrm>
            <a:prstGeom prst="rect">
              <a:avLst/>
            </a:prstGeom>
          </p:spPr>
        </p:pic>
        <p:pic>
          <p:nvPicPr>
            <p:cNvPr id="13" name="Imagen 12" descr="Un hombre parado frente a una pantalla&#10;&#10;Descripción generada automáticamente con confianza media">
              <a:extLst>
                <a:ext uri="{FF2B5EF4-FFF2-40B4-BE49-F238E27FC236}">
                  <a16:creationId xmlns:a16="http://schemas.microsoft.com/office/drawing/2014/main" id="{6144D9A4-F724-00BD-D368-D13B625DA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76" y="859137"/>
              <a:ext cx="2475067" cy="1853207"/>
            </a:xfrm>
            <a:prstGeom prst="rect">
              <a:avLst/>
            </a:prstGeom>
          </p:spPr>
        </p:pic>
        <p:pic>
          <p:nvPicPr>
            <p:cNvPr id="14" name="Imagen 13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40EEFEC2-7B7D-F81B-D89C-D2BE7C4F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55" y="3103052"/>
              <a:ext cx="3170102" cy="2373614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C9B352F-CBEC-FEC9-81E9-5D55DB048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496" y="1620160"/>
              <a:ext cx="4328535" cy="1371719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C1ACE35-46C9-3821-74B4-32D80B1CE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24145" y="4756694"/>
              <a:ext cx="1664587" cy="156471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E735B70-B017-7E08-5F5C-ADE9250F6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1729" y="5018844"/>
              <a:ext cx="1226044" cy="1231604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E3A6FC-6528-B888-6FEF-3E5E209AE7D3}"/>
              </a:ext>
            </a:extLst>
          </p:cNvPr>
          <p:cNvSpPr txBox="1"/>
          <p:nvPr/>
        </p:nvSpPr>
        <p:spPr>
          <a:xfrm>
            <a:off x="779928" y="1571664"/>
            <a:ext cx="131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42% Ahorro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1476B3C-027D-A958-A39F-5C9E9BD18340}"/>
              </a:ext>
            </a:extLst>
          </p:cNvPr>
          <p:cNvSpPr txBox="1"/>
          <p:nvPr/>
        </p:nvSpPr>
        <p:spPr>
          <a:xfrm>
            <a:off x="3847721" y="1617831"/>
            <a:ext cx="287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Cubierto el 98% de la demanda.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5A461D5-0A20-D70B-F023-07B9BD326569}"/>
              </a:ext>
            </a:extLst>
          </p:cNvPr>
          <p:cNvSpPr txBox="1"/>
          <p:nvPr/>
        </p:nvSpPr>
        <p:spPr>
          <a:xfrm>
            <a:off x="8702565" y="3635642"/>
            <a:ext cx="29041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ea typeface="Verdana" panose="020B0604030504040204" pitchFamily="34" charset="0"/>
                <a:cs typeface="Times New Roman" panose="02020603050405020304" pitchFamily="18" charset="0"/>
              </a:rPr>
              <a:t>Mejor actuación en pro de la Transición Energética, en materia de comunidades energéticas del año 2023</a:t>
            </a:r>
            <a:r>
              <a:rPr lang="es-ES" dirty="0"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s-ES" dirty="0"/>
              <a:t> </a:t>
            </a:r>
            <a:endParaRPr lang="es-ES" sz="1600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CD174D6-6AB2-38DE-0A0B-E4B66C0DF0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8147" y="30845"/>
            <a:ext cx="1012801" cy="10128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CE1D1B-8FA6-A360-53D6-6F08BBE66F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0306" y="2426637"/>
            <a:ext cx="3184591" cy="31845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CB7FBD-F066-351F-64CC-01CC3C666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6520" y="219882"/>
            <a:ext cx="1251776" cy="50424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6173606-1FDF-45B1-05F3-D233537B8497}"/>
              </a:ext>
            </a:extLst>
          </p:cNvPr>
          <p:cNvSpPr txBox="1"/>
          <p:nvPr/>
        </p:nvSpPr>
        <p:spPr>
          <a:xfrm>
            <a:off x="8719007" y="1606151"/>
            <a:ext cx="193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Proyecto premiado</a:t>
            </a:r>
          </a:p>
        </p:txBody>
      </p:sp>
    </p:spTree>
    <p:extLst>
      <p:ext uri="{BB962C8B-B14F-4D97-AF65-F5344CB8AC3E}">
        <p14:creationId xmlns:p14="http://schemas.microsoft.com/office/powerpoint/2010/main" val="179074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07DDE4C-00CF-81D4-8255-457054AB4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22</a:t>
            </a:fld>
            <a:endParaRPr lang="es-E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8D1D64-FE3A-B9DD-CAEC-B88249C2C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9833"/>
            <a:ext cx="7772400" cy="13183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2CE6F1-9DF5-9D99-6D92-0191F4BB0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3140968"/>
            <a:ext cx="4896544" cy="22933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B69F11-1A86-ECBB-CE9C-C96332107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721" y="3129910"/>
            <a:ext cx="5550711" cy="229331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13BB504-6413-1D45-DB16-151668B0AA5F}"/>
              </a:ext>
            </a:extLst>
          </p:cNvPr>
          <p:cNvSpPr txBox="1"/>
          <p:nvPr/>
        </p:nvSpPr>
        <p:spPr>
          <a:xfrm>
            <a:off x="4047713" y="2310410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/>
              <a:t>6,1 M€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52EF728F-232F-7907-5B2F-630FE2634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719" y="-30548"/>
            <a:ext cx="1012801" cy="10128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43C54C-9777-028F-A116-9D523E06E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20" y="219882"/>
            <a:ext cx="1251776" cy="5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D29AA46-11D6-9735-EB8E-28B25C401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23</a:t>
            </a:fld>
            <a:endParaRPr lang="es-ES" noProof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F19F98-9089-6D48-5DB9-21354CCD0062}"/>
              </a:ext>
            </a:extLst>
          </p:cNvPr>
          <p:cNvSpPr txBox="1"/>
          <p:nvPr/>
        </p:nvSpPr>
        <p:spPr>
          <a:xfrm>
            <a:off x="573338" y="956057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DESAFIO SOCIAL.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5182C0-D6DF-E278-3CAE-51A179BE35EE}"/>
              </a:ext>
            </a:extLst>
          </p:cNvPr>
          <p:cNvSpPr txBox="1"/>
          <p:nvPr/>
        </p:nvSpPr>
        <p:spPr>
          <a:xfrm>
            <a:off x="7450058" y="986120"/>
            <a:ext cx="4402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DESAFIO TECNOLOGICO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F62F07-3BEC-9AA9-CD83-446A5CDC7DFB}"/>
              </a:ext>
            </a:extLst>
          </p:cNvPr>
          <p:cNvSpPr txBox="1"/>
          <p:nvPr/>
        </p:nvSpPr>
        <p:spPr>
          <a:xfrm>
            <a:off x="3782623" y="2754922"/>
            <a:ext cx="3869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DESAFIO FINANCIERO</a:t>
            </a:r>
          </a:p>
        </p:txBody>
      </p:sp>
      <p:pic>
        <p:nvPicPr>
          <p:cNvPr id="7" name="Picture 2" descr="Mercado Local de la Energía &#10;">
            <a:extLst>
              <a:ext uri="{FF2B5EF4-FFF2-40B4-BE49-F238E27FC236}">
                <a16:creationId xmlns:a16="http://schemas.microsoft.com/office/drawing/2014/main" id="{3A31D14F-D758-EC53-065F-422F45EA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737" y="1772817"/>
            <a:ext cx="4406116" cy="252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E8834D-F63A-EFE5-E71E-A2B080B5F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519" y="3339697"/>
            <a:ext cx="3730322" cy="35040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FEAF9B-681A-ECBB-402C-0BF6A763A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21" y="1467490"/>
            <a:ext cx="3159641" cy="3159641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6C2F3EFB-03CC-2D08-8C1C-00BF13CEE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7023" y="18541"/>
            <a:ext cx="1012801" cy="101280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9433277-8667-7A6F-B43B-9FEF77E64632}"/>
              </a:ext>
            </a:extLst>
          </p:cNvPr>
          <p:cNvSpPr txBox="1"/>
          <p:nvPr/>
        </p:nvSpPr>
        <p:spPr>
          <a:xfrm>
            <a:off x="257057" y="4962905"/>
            <a:ext cx="33143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 Innovación social.</a:t>
            </a:r>
          </a:p>
          <a:p>
            <a:r>
              <a:rPr lang="es-ES" dirty="0"/>
              <a:t>- Democracia participativa y </a:t>
            </a:r>
          </a:p>
          <a:p>
            <a:r>
              <a:rPr lang="es-ES" dirty="0"/>
              <a:t>   deliberativa.</a:t>
            </a:r>
          </a:p>
          <a:p>
            <a:r>
              <a:rPr lang="es-ES" dirty="0"/>
              <a:t>- Ayuda a hogares de renta baja.</a:t>
            </a:r>
          </a:p>
          <a:p>
            <a:r>
              <a:rPr lang="es-ES" dirty="0"/>
              <a:t>- Subsidios igualitarios.</a:t>
            </a:r>
          </a:p>
          <a:p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567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29B3A-CB95-0505-17E5-31959EAF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6" y="654685"/>
            <a:ext cx="3815538" cy="707886"/>
          </a:xfrm>
        </p:spPr>
        <p:txBody>
          <a:bodyPr/>
          <a:lstStyle/>
          <a:p>
            <a:r>
              <a:rPr lang="es-ES" sz="3200" dirty="0">
                <a:solidFill>
                  <a:schemeClr val="tx2"/>
                </a:solidFill>
                <a:latin typeface="Eras Bold ITC" panose="020B0907030504020204" pitchFamily="34" charset="0"/>
              </a:rPr>
              <a:t>asociaciones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C218BDC-86D4-A002-7183-09156A6C9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2371" y="6381328"/>
            <a:ext cx="302281" cy="365760"/>
          </a:xfrm>
        </p:spPr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24</a:t>
            </a:fld>
            <a:endParaRPr lang="es-ES" noProof="0"/>
          </a:p>
        </p:txBody>
      </p:sp>
      <p:pic>
        <p:nvPicPr>
          <p:cNvPr id="5" name="Imagen 4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9763056A-9A78-A657-38A0-AC0B6CB22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03" y="3293030"/>
            <a:ext cx="2772072" cy="1499889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F6DFC5A6-5439-A7E0-BD9B-CC2E942B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99" y="3274270"/>
            <a:ext cx="2386312" cy="168598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B6106E4-FF9F-FD4B-588F-3B0EF63E7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88" y="5993044"/>
            <a:ext cx="110842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100" b="1" dirty="0">
                <a:latin typeface="Eras Medium ITC" panose="020B0602030504020804" pitchFamily="34" charset="0"/>
              </a:rPr>
              <a:t>MASINTELIGENCIA </a:t>
            </a:r>
            <a:r>
              <a:rPr lang="es-ES" altLang="es-ES" sz="1100" dirty="0">
                <a:latin typeface="Eras Medium ITC" panose="020B0602030504020804" pitchFamily="34" charset="0"/>
              </a:rPr>
              <a:t>esta comprometida con la descarbonización y a tiene como objetivo la reducción total de emisiones de carbono, para preservar nuestro medio ambiente.</a:t>
            </a:r>
            <a:endParaRPr lang="es-ES" altLang="es-ES" sz="1400" dirty="0">
              <a:latin typeface="Eras Medium ITC" panose="020B06020305040208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F770D0-BB19-960C-D7F2-022E5CA28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093" y="5173887"/>
            <a:ext cx="977814" cy="9365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36F875-68DC-50F6-BD86-49CD23121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742" y="1244663"/>
            <a:ext cx="2547940" cy="134772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F30EC05-0366-6941-0073-45B99C27F4B7}"/>
              </a:ext>
            </a:extLst>
          </p:cNvPr>
          <p:cNvSpPr txBox="1"/>
          <p:nvPr/>
        </p:nvSpPr>
        <p:spPr>
          <a:xfrm>
            <a:off x="1451720" y="2654034"/>
            <a:ext cx="2772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Asociación de Comercializadores de Energía Eléctrica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3935D91-837B-F8F0-B1E2-AF09AAA650AA}"/>
              </a:ext>
            </a:extLst>
          </p:cNvPr>
          <p:cNvSpPr txBox="1"/>
          <p:nvPr/>
        </p:nvSpPr>
        <p:spPr>
          <a:xfrm>
            <a:off x="526381" y="4822660"/>
            <a:ext cx="2502091" cy="532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Asociación de Empresas de Servicios Energéticos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981D3B-18DF-B28A-813D-D3CF63310F3A}"/>
              </a:ext>
            </a:extLst>
          </p:cNvPr>
          <p:cNvSpPr txBox="1"/>
          <p:nvPr/>
        </p:nvSpPr>
        <p:spPr>
          <a:xfrm>
            <a:off x="3644110" y="4778821"/>
            <a:ext cx="2264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latin typeface="Eras Medium ITC" panose="020B0602030504020804" pitchFamily="34" charset="0"/>
              </a:rPr>
              <a:t>Unión Española Fotovoltaica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AC83C29-9EAC-923C-A543-1B77B5FF731B}"/>
              </a:ext>
            </a:extLst>
          </p:cNvPr>
          <p:cNvSpPr txBox="1"/>
          <p:nvPr/>
        </p:nvSpPr>
        <p:spPr>
          <a:xfrm>
            <a:off x="6481886" y="3292204"/>
            <a:ext cx="2140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Universidad de Castilla La Mancha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22CB34A-2794-DDF4-04B8-E5A08857E71F}"/>
              </a:ext>
            </a:extLst>
          </p:cNvPr>
          <p:cNvSpPr txBox="1"/>
          <p:nvPr/>
        </p:nvSpPr>
        <p:spPr>
          <a:xfrm>
            <a:off x="9572417" y="3237808"/>
            <a:ext cx="2140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Universidad Politécnica de Madrid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03045FA2-D21E-119A-AE64-F566979F8A99}"/>
              </a:ext>
            </a:extLst>
          </p:cNvPr>
          <p:cNvSpPr txBox="1">
            <a:spLocks/>
          </p:cNvSpPr>
          <p:nvPr/>
        </p:nvSpPr>
        <p:spPr>
          <a:xfrm>
            <a:off x="6509494" y="644212"/>
            <a:ext cx="5131122" cy="10565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solidFill>
                  <a:schemeClr val="tx2"/>
                </a:solidFill>
                <a:latin typeface="Eras Bold ITC" panose="020B0907030504020204" pitchFamily="34" charset="0"/>
              </a:rPr>
              <a:t>Universidades y formación</a:t>
            </a:r>
          </a:p>
          <a:p>
            <a:endParaRPr lang="es-ES" sz="1000" dirty="0"/>
          </a:p>
        </p:txBody>
      </p:sp>
      <p:pic>
        <p:nvPicPr>
          <p:cNvPr id="30" name="Imagen 2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F189183-2CAD-6B9E-EECF-43B79D1E3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906" y="1956536"/>
            <a:ext cx="2772072" cy="1287154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id="{64CAF29E-0737-2541-477C-9455A00D8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032" y="2283592"/>
            <a:ext cx="2386312" cy="712675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CE222391-EEDF-7F64-3283-3CBA34CAE6CA}"/>
              </a:ext>
            </a:extLst>
          </p:cNvPr>
          <p:cNvSpPr txBox="1"/>
          <p:nvPr/>
        </p:nvSpPr>
        <p:spPr>
          <a:xfrm>
            <a:off x="8084744" y="4992301"/>
            <a:ext cx="2434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FP Dual</a:t>
            </a:r>
          </a:p>
          <a:p>
            <a:pPr algn="ctr"/>
            <a:r>
              <a:rPr lang="es-ES" sz="1400" b="1" dirty="0">
                <a:latin typeface="Eras Medium ITC" panose="020B0602030504020804" pitchFamily="34" charset="0"/>
              </a:rPr>
              <a:t>Junta de Castilla La Mancha</a:t>
            </a:r>
          </a:p>
        </p:txBody>
      </p:sp>
      <p:pic>
        <p:nvPicPr>
          <p:cNvPr id="35" name="Imagen 34" descr="Texto&#10;&#10;Descripción generada automáticamente con confianza media">
            <a:extLst>
              <a:ext uri="{FF2B5EF4-FFF2-40B4-BE49-F238E27FC236}">
                <a16:creationId xmlns:a16="http://schemas.microsoft.com/office/drawing/2014/main" id="{777AB1CE-8C04-9016-E6DF-DA343A932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8739" y="4220062"/>
            <a:ext cx="5274906" cy="69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24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43A7BAD-88B4-4F4B-40FB-BAEE99E92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25</a:t>
            </a:fld>
            <a:endParaRPr lang="es-ES" noProof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FF6C89-BA63-B8CD-D83B-272C859048E4}"/>
              </a:ext>
            </a:extLst>
          </p:cNvPr>
          <p:cNvSpPr txBox="1"/>
          <p:nvPr/>
        </p:nvSpPr>
        <p:spPr>
          <a:xfrm>
            <a:off x="1055440" y="633867"/>
            <a:ext cx="10323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solidFill>
                  <a:schemeClr val="accent4">
                    <a:lumMod val="50000"/>
                  </a:schemeClr>
                </a:solidFill>
              </a:rPr>
              <a:t>LAS REGLAS NO SON UN LIMITE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652E43-3534-5C38-6ED1-10C12DF8F42B}"/>
              </a:ext>
            </a:extLst>
          </p:cNvPr>
          <p:cNvSpPr txBox="1"/>
          <p:nvPr/>
        </p:nvSpPr>
        <p:spPr>
          <a:xfrm>
            <a:off x="2207568" y="6317376"/>
            <a:ext cx="2731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 err="1">
                <a:latin typeface="Eras Medium ITC" panose="020B0602030504020804" pitchFamily="34" charset="0"/>
              </a:rPr>
              <a:t>www.</a:t>
            </a:r>
            <a:r>
              <a:rPr lang="es-ES" sz="1800" b="1" dirty="0" err="1">
                <a:latin typeface="Eras Medium ITC" panose="020B0602030504020804" pitchFamily="34" charset="0"/>
              </a:rPr>
              <a:t>masinteligencia</a:t>
            </a:r>
            <a:r>
              <a:rPr lang="es-ES" sz="1800" dirty="0" err="1">
                <a:latin typeface="Eras Medium ITC" panose="020B0602030504020804" pitchFamily="34" charset="0"/>
              </a:rPr>
              <a:t>.es</a:t>
            </a:r>
            <a:endParaRPr lang="es-ES" sz="1800" dirty="0">
              <a:latin typeface="Eras Medium ITC" panose="020B0602030504020804" pitchFamily="34" charset="0"/>
            </a:endParaRPr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80DEC6-996A-BF8F-0B42-4566F79454D6}"/>
              </a:ext>
            </a:extLst>
          </p:cNvPr>
          <p:cNvSpPr txBox="1"/>
          <p:nvPr/>
        </p:nvSpPr>
        <p:spPr>
          <a:xfrm>
            <a:off x="5450980" y="6271209"/>
            <a:ext cx="295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pafuentes@masinteligencia.es</a:t>
            </a:r>
            <a:endParaRPr lang="es-ES" dirty="0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31FA5AA1-E369-478A-7402-4EAAF7CA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1988840"/>
            <a:ext cx="3149042" cy="314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74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1B044D-84E3-8D60-534B-61EAC03DC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3</a:t>
            </a:fld>
            <a:endParaRPr lang="es-E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CC2131-08CF-B5BF-64FD-3702B609D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8" y="762000"/>
            <a:ext cx="5651500" cy="5334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5277A8-7A2D-9794-4940-E7E0D95688AA}"/>
              </a:ext>
            </a:extLst>
          </p:cNvPr>
          <p:cNvSpPr txBox="1"/>
          <p:nvPr/>
        </p:nvSpPr>
        <p:spPr>
          <a:xfrm>
            <a:off x="6628389" y="1412776"/>
            <a:ext cx="478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INNOVANDO EN FINANCAICON   </a:t>
            </a:r>
          </a:p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DESCENTRALIZANDO LA INVERSION 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106B5205-06D5-4122-5BCF-8EF5622BC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671" y="0"/>
            <a:ext cx="1012801" cy="10128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09D062-9C0A-F87F-FE4E-16CC2C500653}"/>
              </a:ext>
            </a:extLst>
          </p:cNvPr>
          <p:cNvSpPr txBox="1"/>
          <p:nvPr/>
        </p:nvSpPr>
        <p:spPr>
          <a:xfrm>
            <a:off x="7513297" y="2553399"/>
            <a:ext cx="225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1- Security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Token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680E11-7C72-2000-BEDB-7A4941D6FDD5}"/>
              </a:ext>
            </a:extLst>
          </p:cNvPr>
          <p:cNvSpPr txBox="1"/>
          <p:nvPr/>
        </p:nvSpPr>
        <p:spPr>
          <a:xfrm>
            <a:off x="7535258" y="3103149"/>
            <a:ext cx="207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2- </a:t>
            </a:r>
            <a:r>
              <a:rPr lang="es-ES" sz="2400" dirty="0" err="1">
                <a:solidFill>
                  <a:schemeClr val="accent2">
                    <a:lumMod val="75000"/>
                  </a:schemeClr>
                </a:solidFill>
              </a:rPr>
              <a:t>Crowlending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7167925-09DE-3CE9-35DC-B9EEC8789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4</a:t>
            </a:fld>
            <a:endParaRPr lang="es-ES" noProof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6A25EC-BFF1-FFCA-46A1-88E6882184F2}"/>
              </a:ext>
            </a:extLst>
          </p:cNvPr>
          <p:cNvSpPr txBox="1"/>
          <p:nvPr/>
        </p:nvSpPr>
        <p:spPr>
          <a:xfrm>
            <a:off x="0" y="639960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www.</a:t>
            </a:r>
            <a:r>
              <a:rPr lang="es-ES" sz="1000" b="1" dirty="0">
                <a:latin typeface="Verdana" panose="020B0604030504040204" pitchFamily="34" charset="0"/>
                <a:ea typeface="Verdana" panose="020B0604030504040204" pitchFamily="34" charset="0"/>
              </a:rPr>
              <a:t>masinteligencia</a:t>
            </a:r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</a:rPr>
              <a:t>.es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5CDC34A-30F3-DD64-EA77-C4A36CB26398}"/>
              </a:ext>
            </a:extLst>
          </p:cNvPr>
          <p:cNvSpPr txBox="1"/>
          <p:nvPr/>
        </p:nvSpPr>
        <p:spPr>
          <a:xfrm>
            <a:off x="628788" y="722211"/>
            <a:ext cx="10969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“ORGANIZAR LA PLENA </a:t>
            </a:r>
          </a:p>
          <a:p>
            <a:pPr algn="ctr"/>
            <a:r>
              <a:rPr lang="es-ES" sz="28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SOBERANÍA ENERGÉTICA DE LA GENTE  </a:t>
            </a:r>
          </a:p>
          <a:p>
            <a:pPr algn="ctr"/>
            <a:r>
              <a:rPr lang="es-ES" sz="2800" i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PARA QUE SEA ALCANZABLE”</a:t>
            </a:r>
            <a:r>
              <a:rPr lang="es-ES" sz="28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8C8C36D-2172-A38D-9029-2AF285F7EAAC}"/>
              </a:ext>
            </a:extLst>
          </p:cNvPr>
          <p:cNvSpPr txBox="1"/>
          <p:nvPr/>
        </p:nvSpPr>
        <p:spPr>
          <a:xfrm>
            <a:off x="4348622" y="2551577"/>
            <a:ext cx="72337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" sz="2400" dirty="0">
                <a:ea typeface="Verdana" panose="020B0604030504040204" pitchFamily="34" charset="0"/>
              </a:rPr>
              <a:t>Para todos los que quieren ir más allá del autoconsumo compartido, </a:t>
            </a:r>
          </a:p>
          <a:p>
            <a:pPr algn="ctr"/>
            <a:r>
              <a:rPr lang="es-ES" sz="2400" dirty="0">
                <a:ea typeface="Verdana" panose="020B0604030504040204" pitchFamily="34" charset="0"/>
              </a:rPr>
              <a:t>nuestros </a:t>
            </a:r>
            <a:r>
              <a:rPr lang="es-ES" sz="2400" b="1" dirty="0">
                <a:ea typeface="Verdana" panose="020B0604030504040204" pitchFamily="34" charset="0"/>
              </a:rPr>
              <a:t>MERCADOS LOCALES DE LA ENERGÍA </a:t>
            </a:r>
            <a:r>
              <a:rPr lang="es-ES" sz="2400" dirty="0">
                <a:ea typeface="Verdana" panose="020B0604030504040204" pitchFamily="34" charset="0"/>
              </a:rPr>
              <a:t>te permitirán </a:t>
            </a:r>
            <a:r>
              <a:rPr lang="es-ES" sz="2400" u="sng" dirty="0">
                <a:ea typeface="Verdana" panose="020B0604030504040204" pitchFamily="34" charset="0"/>
              </a:rPr>
              <a:t>gestionar</a:t>
            </a:r>
            <a:r>
              <a:rPr lang="es-ES" sz="2400" dirty="0">
                <a:ea typeface="Verdana" panose="020B0604030504040204" pitchFamily="34" charset="0"/>
              </a:rPr>
              <a:t> </a:t>
            </a:r>
            <a:r>
              <a:rPr lang="es-ES" sz="2400" u="sng" dirty="0">
                <a:ea typeface="Verdana" panose="020B0604030504040204" pitchFamily="34" charset="0"/>
              </a:rPr>
              <a:t>de forma inteligente </a:t>
            </a:r>
            <a:r>
              <a:rPr lang="es-ES" sz="2400" dirty="0">
                <a:ea typeface="Verdana" panose="020B0604030504040204" pitchFamily="34" charset="0"/>
              </a:rPr>
              <a:t>la energía de tu Comunidad, </a:t>
            </a:r>
            <a:r>
              <a:rPr lang="es-ES" sz="2400" u="sng" dirty="0">
                <a:ea typeface="Verdana" panose="020B0604030504040204" pitchFamily="34" charset="0"/>
              </a:rPr>
              <a:t>compartirla</a:t>
            </a:r>
            <a:r>
              <a:rPr lang="es-ES" sz="2400" dirty="0">
                <a:ea typeface="Verdana" panose="020B0604030504040204" pitchFamily="34" charset="0"/>
              </a:rPr>
              <a:t> con tus vecinos , </a:t>
            </a:r>
            <a:r>
              <a:rPr lang="es-ES" sz="2400" u="sng" dirty="0">
                <a:ea typeface="Verdana" panose="020B0604030504040204" pitchFamily="34" charset="0"/>
              </a:rPr>
              <a:t>desvincularte</a:t>
            </a:r>
            <a:r>
              <a:rPr lang="es-ES" sz="2400" dirty="0">
                <a:ea typeface="Verdana" panose="020B0604030504040204" pitchFamily="34" charset="0"/>
              </a:rPr>
              <a:t> del mercado mayorista y </a:t>
            </a:r>
            <a:r>
              <a:rPr lang="es-ES" sz="2400" u="sng" dirty="0">
                <a:ea typeface="Verdana" panose="020B0604030504040204" pitchFamily="34" charset="0"/>
              </a:rPr>
              <a:t>dejar atrás </a:t>
            </a:r>
            <a:r>
              <a:rPr lang="es-ES" sz="2400" dirty="0">
                <a:ea typeface="Verdana" panose="020B0604030504040204" pitchFamily="34" charset="0"/>
              </a:rPr>
              <a:t>la era de los combustibles fósiles. </a:t>
            </a:r>
          </a:p>
          <a:p>
            <a:pPr algn="ctr"/>
            <a:endParaRPr lang="es-E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00ACCD1-8C26-849A-E303-F12958F4942D}"/>
              </a:ext>
            </a:extLst>
          </p:cNvPr>
          <p:cNvSpPr txBox="1"/>
          <p:nvPr/>
        </p:nvSpPr>
        <p:spPr>
          <a:xfrm>
            <a:off x="4587903" y="51365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86F16D-0F3B-4E97-0530-92825483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4" y="2012125"/>
            <a:ext cx="3770749" cy="4123664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6BD992F-F38C-EC88-8186-CA22CE459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811" y="193919"/>
            <a:ext cx="1012801" cy="10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A151-A8C3-65DC-E311-1AAAE3921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14A30ED-AC57-D1AD-9E07-2942B690C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5</a:t>
            </a:fld>
            <a:endParaRPr lang="es-ES" noProof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CB2083B-2673-E9AA-7146-751A5387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698184"/>
            <a:ext cx="4824536" cy="482453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7C1351B-7D9B-1AEB-43C6-24C662C492AE}"/>
              </a:ext>
            </a:extLst>
          </p:cNvPr>
          <p:cNvSpPr txBox="1"/>
          <p:nvPr/>
        </p:nvSpPr>
        <p:spPr>
          <a:xfrm>
            <a:off x="1401862" y="692696"/>
            <a:ext cx="9388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2">
                    <a:lumMod val="75000"/>
                  </a:schemeClr>
                </a:solidFill>
              </a:rPr>
              <a:t>NO ES LO MISMO</a:t>
            </a:r>
          </a:p>
          <a:p>
            <a:pPr algn="ctr"/>
            <a:r>
              <a:rPr lang="es-ES" sz="3600" dirty="0">
                <a:solidFill>
                  <a:schemeClr val="accent2">
                    <a:lumMod val="75000"/>
                  </a:schemeClr>
                </a:solidFill>
              </a:rPr>
              <a:t> ESTAR IMPLICADO QUE ESTAR COMPROMETIDO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BBE110-69CA-F302-0548-91108461F34C}"/>
              </a:ext>
            </a:extLst>
          </p:cNvPr>
          <p:cNvSpPr txBox="1"/>
          <p:nvPr/>
        </p:nvSpPr>
        <p:spPr>
          <a:xfrm>
            <a:off x="6168112" y="2817521"/>
            <a:ext cx="432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S" dirty="0"/>
              <a:t>IDIOCENO, </a:t>
            </a:r>
            <a:r>
              <a:rPr lang="es-ES" dirty="0" err="1"/>
              <a:t>procastinación</a:t>
            </a:r>
            <a:r>
              <a:rPr lang="es-ES" dirty="0"/>
              <a:t> climática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1C8FAA-437F-F8E5-5B25-2E35D62595F1}"/>
              </a:ext>
            </a:extLst>
          </p:cNvPr>
          <p:cNvSpPr txBox="1"/>
          <p:nvPr/>
        </p:nvSpPr>
        <p:spPr>
          <a:xfrm>
            <a:off x="6172511" y="3328030"/>
            <a:ext cx="296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S" dirty="0"/>
              <a:t>REGENAR, el nuevo mantra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AE8142-4842-811A-6386-82BA97D4BB68}"/>
              </a:ext>
            </a:extLst>
          </p:cNvPr>
          <p:cNvSpPr txBox="1"/>
          <p:nvPr/>
        </p:nvSpPr>
        <p:spPr>
          <a:xfrm>
            <a:off x="6190529" y="3838540"/>
            <a:ext cx="517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S" dirty="0"/>
              <a:t>No solo hay que hacer, HAY QUE TOMAR PARTIDO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CF25709-547E-B2B3-7D23-0AE939C5402A}"/>
              </a:ext>
            </a:extLst>
          </p:cNvPr>
          <p:cNvSpPr txBox="1"/>
          <p:nvPr/>
        </p:nvSpPr>
        <p:spPr>
          <a:xfrm>
            <a:off x="6153364" y="2339246"/>
            <a:ext cx="458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S" dirty="0"/>
              <a:t>Estamos en la era de LAS CONSECUENCIAS.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BD3AA2C7-2C30-C20C-2833-4F3BD2F53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811" y="193919"/>
            <a:ext cx="1012801" cy="10128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A0C4DE-F619-CCCE-A488-83E3850B6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45" y="5053837"/>
            <a:ext cx="3564258" cy="8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00F14-9BED-B076-F44D-01400884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36657"/>
            <a:ext cx="10805160" cy="707886"/>
          </a:xfrm>
        </p:spPr>
        <p:txBody>
          <a:bodyPr/>
          <a:lstStyle/>
          <a:p>
            <a:r>
              <a:rPr lang="es-ES" dirty="0"/>
              <a:t>RIESGOS Y PROBLEMAS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831FC09-1800-CB70-3885-05F63F062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s-ES" noProof="0" smtClean="0"/>
              <a:pPr rtl="0"/>
              <a:t>6</a:t>
            </a:fld>
            <a:endParaRPr lang="es-ES" noProof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83B9FC-4C66-CFA3-BAC7-FBC30A2C4C70}"/>
              </a:ext>
            </a:extLst>
          </p:cNvPr>
          <p:cNvSpPr txBox="1"/>
          <p:nvPr/>
        </p:nvSpPr>
        <p:spPr>
          <a:xfrm>
            <a:off x="1722877" y="1596553"/>
            <a:ext cx="609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1-Volatilidad del mercado mayorista e inestabilidad de precios.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D118F0-2B7A-5B7F-0014-7B21C4A1096D}"/>
              </a:ext>
            </a:extLst>
          </p:cNvPr>
          <p:cNvSpPr txBox="1"/>
          <p:nvPr/>
        </p:nvSpPr>
        <p:spPr>
          <a:xfrm>
            <a:off x="1718581" y="2078312"/>
            <a:ext cx="669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2- Solicitudes de aumento potencia denegada en numerosas empresas.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15950C-9ED6-B948-0D8E-6B29E9BB2F95}"/>
              </a:ext>
            </a:extLst>
          </p:cNvPr>
          <p:cNvSpPr txBox="1"/>
          <p:nvPr/>
        </p:nvSpPr>
        <p:spPr>
          <a:xfrm>
            <a:off x="1743959" y="2634122"/>
            <a:ext cx="571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3-Poco aprovechamiento de tejados y otros recursos locales.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85DED5E-2DD0-615C-4E7F-C8FFD59EC342}"/>
              </a:ext>
            </a:extLst>
          </p:cNvPr>
          <p:cNvSpPr txBox="1"/>
          <p:nvPr/>
        </p:nvSpPr>
        <p:spPr>
          <a:xfrm>
            <a:off x="1743959" y="3244334"/>
            <a:ext cx="719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4-Excedentes con vertidos de Red a cero euros o compensados a bajo coste.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A4EE54-FE35-B9C1-51EF-8D60917101C9}"/>
              </a:ext>
            </a:extLst>
          </p:cNvPr>
          <p:cNvSpPr txBox="1"/>
          <p:nvPr/>
        </p:nvSpPr>
        <p:spPr>
          <a:xfrm>
            <a:off x="1751896" y="3850287"/>
            <a:ext cx="781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5-Valores añadidos del consumo de energía quedan fuera de la Comunidad Local.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3441D7F-D421-6799-3D85-583A7B94D642}"/>
              </a:ext>
            </a:extLst>
          </p:cNvPr>
          <p:cNvSpPr txBox="1"/>
          <p:nvPr/>
        </p:nvSpPr>
        <p:spPr>
          <a:xfrm>
            <a:off x="1767243" y="4394649"/>
            <a:ext cx="527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6-Dependencia energética de un mercado oligopolista.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1101F3-7BB7-9E90-0884-F9B90C43572B}"/>
              </a:ext>
            </a:extLst>
          </p:cNvPr>
          <p:cNvSpPr txBox="1"/>
          <p:nvPr/>
        </p:nvSpPr>
        <p:spPr>
          <a:xfrm>
            <a:off x="1767243" y="4948971"/>
            <a:ext cx="424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7-No </a:t>
            </a:r>
            <a:r>
              <a:rPr lang="es-ES" dirty="0" err="1"/>
              <a:t>gestionabilidad</a:t>
            </a:r>
            <a:r>
              <a:rPr lang="es-ES" dirty="0"/>
              <a:t> del autoconsumo solar.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3F78B1E-A007-4431-772B-BEFC58BAD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244" y="81444"/>
            <a:ext cx="1037756" cy="10377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6DA46A-37D2-8C39-F152-A7327A5EA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453" y="6192533"/>
            <a:ext cx="2160239" cy="5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279D33-F79B-4A09-A1CE-F5865044A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57349" r="65296" b="14076"/>
          <a:stretch/>
        </p:blipFill>
        <p:spPr bwMode="auto">
          <a:xfrm>
            <a:off x="6993754" y="4278624"/>
            <a:ext cx="568158" cy="519244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5A17D8-C431-4554-91BB-5DB7BDD2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97" b="54235"/>
          <a:stretch/>
        </p:blipFill>
        <p:spPr bwMode="auto">
          <a:xfrm>
            <a:off x="719354" y="1082854"/>
            <a:ext cx="1128687" cy="9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3156F7-469C-42D1-A3FA-760509C32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1" t="19330" r="59296" b="52027"/>
          <a:stretch/>
        </p:blipFill>
        <p:spPr bwMode="auto">
          <a:xfrm>
            <a:off x="1878038" y="1484745"/>
            <a:ext cx="568585" cy="5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A1FE407-C50E-48B0-93A3-947ABF472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-384" r="28391" b="58652"/>
          <a:stretch/>
        </p:blipFill>
        <p:spPr bwMode="auto">
          <a:xfrm>
            <a:off x="2416626" y="1137098"/>
            <a:ext cx="1128687" cy="75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210AB2C-759C-43EE-ABC5-3C9215D4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9" t="10438" b="14743"/>
          <a:stretch/>
        </p:blipFill>
        <p:spPr bwMode="auto">
          <a:xfrm>
            <a:off x="9740289" y="3117588"/>
            <a:ext cx="804150" cy="15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919C12-324F-44CA-A93B-3EC54BEFB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1041" r="37974" b="1067"/>
          <a:stretch/>
        </p:blipFill>
        <p:spPr bwMode="auto">
          <a:xfrm>
            <a:off x="8401735" y="5384050"/>
            <a:ext cx="1021064" cy="8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E030FC-0B45-47D3-86C0-0145E0C9E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6113" r="49840" b="58652"/>
          <a:stretch/>
        </p:blipFill>
        <p:spPr bwMode="auto">
          <a:xfrm>
            <a:off x="5476988" y="2307556"/>
            <a:ext cx="330806" cy="6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6B48287-D172-48AF-8077-8263D7C7B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7" t="6113" r="45685" b="58652"/>
          <a:stretch/>
        </p:blipFill>
        <p:spPr bwMode="auto">
          <a:xfrm flipH="1">
            <a:off x="8514740" y="3082984"/>
            <a:ext cx="551993" cy="6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A4E5AE77-95B4-4BB3-A702-4DD718D50744}"/>
              </a:ext>
            </a:extLst>
          </p:cNvPr>
          <p:cNvSpPr/>
          <p:nvPr/>
        </p:nvSpPr>
        <p:spPr>
          <a:xfrm>
            <a:off x="5691349" y="2453608"/>
            <a:ext cx="3091437" cy="82633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1437" h="826334">
                <a:moveTo>
                  <a:pt x="0" y="0"/>
                </a:moveTo>
                <a:cubicBezTo>
                  <a:pt x="411527" y="233569"/>
                  <a:pt x="999372" y="511727"/>
                  <a:pt x="1436694" y="648982"/>
                </a:cubicBezTo>
                <a:cubicBezTo>
                  <a:pt x="1874016" y="786237"/>
                  <a:pt x="2575345" y="887442"/>
                  <a:pt x="3091437" y="783599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E98F20A5-140F-4DC0-801C-DFA22ECFAF3D}"/>
              </a:ext>
            </a:extLst>
          </p:cNvPr>
          <p:cNvSpPr/>
          <p:nvPr/>
        </p:nvSpPr>
        <p:spPr>
          <a:xfrm>
            <a:off x="5772757" y="2413375"/>
            <a:ext cx="2922434" cy="80791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914034"/>
              <a:gd name="connsiteY0" fmla="*/ 0 h 821601"/>
              <a:gd name="connsiteX1" fmla="*/ 1436694 w 2914034"/>
              <a:gd name="connsiteY1" fmla="*/ 648982 h 821601"/>
              <a:gd name="connsiteX2" fmla="*/ 2914034 w 2914034"/>
              <a:gd name="connsiteY2" fmla="*/ 777646 h 821601"/>
              <a:gd name="connsiteX0" fmla="*/ 0 w 2914034"/>
              <a:gd name="connsiteY0" fmla="*/ 0 h 812712"/>
              <a:gd name="connsiteX1" fmla="*/ 1436694 w 2914034"/>
              <a:gd name="connsiteY1" fmla="*/ 648982 h 812712"/>
              <a:gd name="connsiteX2" fmla="*/ 2914034 w 2914034"/>
              <a:gd name="connsiteY2" fmla="*/ 777646 h 812712"/>
              <a:gd name="connsiteX0" fmla="*/ 0 w 2922434"/>
              <a:gd name="connsiteY0" fmla="*/ 0 h 807912"/>
              <a:gd name="connsiteX1" fmla="*/ 1445094 w 2922434"/>
              <a:gd name="connsiteY1" fmla="*/ 644182 h 807912"/>
              <a:gd name="connsiteX2" fmla="*/ 2922434 w 2922434"/>
              <a:gd name="connsiteY2" fmla="*/ 772846 h 807912"/>
              <a:gd name="connsiteX0" fmla="*/ 0 w 2922434"/>
              <a:gd name="connsiteY0" fmla="*/ 0 h 807912"/>
              <a:gd name="connsiteX1" fmla="*/ 1445094 w 2922434"/>
              <a:gd name="connsiteY1" fmla="*/ 644182 h 807912"/>
              <a:gd name="connsiteX2" fmla="*/ 2922434 w 2922434"/>
              <a:gd name="connsiteY2" fmla="*/ 772846 h 80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2434" h="807912">
                <a:moveTo>
                  <a:pt x="0" y="0"/>
                </a:moveTo>
                <a:cubicBezTo>
                  <a:pt x="424727" y="226369"/>
                  <a:pt x="1007772" y="506927"/>
                  <a:pt x="1445094" y="644182"/>
                </a:cubicBezTo>
                <a:cubicBezTo>
                  <a:pt x="1882416" y="781437"/>
                  <a:pt x="2398007" y="856448"/>
                  <a:pt x="2922434" y="77284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F0147AB6-90A6-432C-90BC-5A4D74C8B405}"/>
              </a:ext>
            </a:extLst>
          </p:cNvPr>
          <p:cNvSpPr/>
          <p:nvPr/>
        </p:nvSpPr>
        <p:spPr>
          <a:xfrm>
            <a:off x="5642391" y="2307556"/>
            <a:ext cx="3214071" cy="84702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914034"/>
              <a:gd name="connsiteY0" fmla="*/ 0 h 821601"/>
              <a:gd name="connsiteX1" fmla="*/ 1436694 w 2914034"/>
              <a:gd name="connsiteY1" fmla="*/ 648982 h 821601"/>
              <a:gd name="connsiteX2" fmla="*/ 2914034 w 2914034"/>
              <a:gd name="connsiteY2" fmla="*/ 777646 h 821601"/>
              <a:gd name="connsiteX0" fmla="*/ 0 w 2914034"/>
              <a:gd name="connsiteY0" fmla="*/ 0 h 812712"/>
              <a:gd name="connsiteX1" fmla="*/ 1436694 w 2914034"/>
              <a:gd name="connsiteY1" fmla="*/ 648982 h 812712"/>
              <a:gd name="connsiteX2" fmla="*/ 2914034 w 2914034"/>
              <a:gd name="connsiteY2" fmla="*/ 777646 h 81271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30572"/>
              <a:gd name="connsiteX1" fmla="*/ 1736731 w 3214071"/>
              <a:gd name="connsiteY1" fmla="*/ 666842 h 830572"/>
              <a:gd name="connsiteX2" fmla="*/ 3214071 w 3214071"/>
              <a:gd name="connsiteY2" fmla="*/ 795506 h 830572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  <a:gd name="connsiteX0" fmla="*/ 0 w 3214071"/>
              <a:gd name="connsiteY0" fmla="*/ 0 h 847029"/>
              <a:gd name="connsiteX1" fmla="*/ 1705091 w 3214071"/>
              <a:gd name="connsiteY1" fmla="*/ 726959 h 847029"/>
              <a:gd name="connsiteX2" fmla="*/ 3214071 w 3214071"/>
              <a:gd name="connsiteY2" fmla="*/ 795506 h 84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4071" h="847029">
                <a:moveTo>
                  <a:pt x="0" y="0"/>
                </a:moveTo>
                <a:cubicBezTo>
                  <a:pt x="424455" y="199294"/>
                  <a:pt x="1267769" y="589704"/>
                  <a:pt x="1705091" y="726959"/>
                </a:cubicBezTo>
                <a:cubicBezTo>
                  <a:pt x="2142413" y="864214"/>
                  <a:pt x="2689644" y="879108"/>
                  <a:pt x="3214071" y="795506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8CC77F7-FA39-41E1-B5EC-2C2BDAEFA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4" t="14715" r="14446" b="48498"/>
          <a:stretch/>
        </p:blipFill>
        <p:spPr bwMode="auto">
          <a:xfrm>
            <a:off x="9066733" y="3244576"/>
            <a:ext cx="668198" cy="70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15E276CF-CE5A-4266-BF90-FB045129C3EF}"/>
              </a:ext>
            </a:extLst>
          </p:cNvPr>
          <p:cNvSpPr/>
          <p:nvPr/>
        </p:nvSpPr>
        <p:spPr>
          <a:xfrm>
            <a:off x="3417639" y="1406565"/>
            <a:ext cx="2154595" cy="105199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54595"/>
              <a:gd name="connsiteY0" fmla="*/ 0 h 1051994"/>
              <a:gd name="connsiteX1" fmla="*/ 1060230 w 2154595"/>
              <a:gd name="connsiteY1" fmla="*/ 647473 h 1051994"/>
              <a:gd name="connsiteX2" fmla="*/ 2154595 w 2154595"/>
              <a:gd name="connsiteY2" fmla="*/ 1051994 h 1051994"/>
              <a:gd name="connsiteX0" fmla="*/ 0 w 2154595"/>
              <a:gd name="connsiteY0" fmla="*/ 0 h 1051994"/>
              <a:gd name="connsiteX1" fmla="*/ 1060230 w 2154595"/>
              <a:gd name="connsiteY1" fmla="*/ 647473 h 1051994"/>
              <a:gd name="connsiteX2" fmla="*/ 2154595 w 2154595"/>
              <a:gd name="connsiteY2" fmla="*/ 1051994 h 1051994"/>
              <a:gd name="connsiteX0" fmla="*/ 0 w 2154595"/>
              <a:gd name="connsiteY0" fmla="*/ 0 h 1051994"/>
              <a:gd name="connsiteX1" fmla="*/ 1070940 w 2154595"/>
              <a:gd name="connsiteY1" fmla="*/ 642117 h 1051994"/>
              <a:gd name="connsiteX2" fmla="*/ 2154595 w 2154595"/>
              <a:gd name="connsiteY2" fmla="*/ 1051994 h 105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4595" h="1051994">
                <a:moveTo>
                  <a:pt x="0" y="0"/>
                </a:moveTo>
                <a:cubicBezTo>
                  <a:pt x="353410" y="215824"/>
                  <a:pt x="636847" y="429655"/>
                  <a:pt x="1070940" y="642117"/>
                </a:cubicBezTo>
                <a:cubicBezTo>
                  <a:pt x="1445450" y="812998"/>
                  <a:pt x="1939541" y="1025214"/>
                  <a:pt x="2154595" y="1051994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32853E7E-85A5-45EB-8C82-49E8799414C6}"/>
              </a:ext>
            </a:extLst>
          </p:cNvPr>
          <p:cNvSpPr/>
          <p:nvPr/>
        </p:nvSpPr>
        <p:spPr>
          <a:xfrm>
            <a:off x="3480077" y="1361808"/>
            <a:ext cx="2034429" cy="103611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429" h="1036118">
                <a:moveTo>
                  <a:pt x="0" y="0"/>
                </a:moveTo>
                <a:cubicBezTo>
                  <a:pt x="174011" y="143529"/>
                  <a:pt x="628814" y="444382"/>
                  <a:pt x="1062907" y="656844"/>
                </a:cubicBezTo>
                <a:cubicBezTo>
                  <a:pt x="1437417" y="827725"/>
                  <a:pt x="1659235" y="929647"/>
                  <a:pt x="2034429" y="1036118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341294B7-3445-4FB8-9D87-E78B51BE87B2}"/>
              </a:ext>
            </a:extLst>
          </p:cNvPr>
          <p:cNvSpPr/>
          <p:nvPr/>
        </p:nvSpPr>
        <p:spPr>
          <a:xfrm>
            <a:off x="3352525" y="1255504"/>
            <a:ext cx="2282207" cy="106004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2207" h="1060048">
                <a:moveTo>
                  <a:pt x="0" y="0"/>
                </a:moveTo>
                <a:cubicBezTo>
                  <a:pt x="353410" y="215824"/>
                  <a:pt x="626137" y="433673"/>
                  <a:pt x="1060230" y="646135"/>
                </a:cubicBezTo>
                <a:cubicBezTo>
                  <a:pt x="1434740" y="817016"/>
                  <a:pt x="2095783" y="1086674"/>
                  <a:pt x="2282207" y="1057925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919E080-7938-4190-BCB2-8ED833585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3149"/>
          <a:stretch/>
        </p:blipFill>
        <p:spPr bwMode="auto">
          <a:xfrm>
            <a:off x="3662453" y="4951139"/>
            <a:ext cx="951336" cy="9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4ECFC5D-08C7-4AF3-A172-754FCCA5C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6081723" y="3460340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F6DE6D58-1E73-471B-B325-C44146104B9D}"/>
              </a:ext>
            </a:extLst>
          </p:cNvPr>
          <p:cNvSpPr/>
          <p:nvPr/>
        </p:nvSpPr>
        <p:spPr>
          <a:xfrm>
            <a:off x="7376485" y="4292544"/>
            <a:ext cx="2488839" cy="30749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485268"/>
              <a:gd name="connsiteY0" fmla="*/ 146945 h 306457"/>
              <a:gd name="connsiteX1" fmla="*/ 1254065 w 2485268"/>
              <a:gd name="connsiteY1" fmla="*/ 298407 h 306457"/>
              <a:gd name="connsiteX2" fmla="*/ 2485268 w 2485268"/>
              <a:gd name="connsiteY2" fmla="*/ 0 h 306457"/>
              <a:gd name="connsiteX0" fmla="*/ 0 w 2488839"/>
              <a:gd name="connsiteY0" fmla="*/ 155279 h 307498"/>
              <a:gd name="connsiteX1" fmla="*/ 1257636 w 2488839"/>
              <a:gd name="connsiteY1" fmla="*/ 298407 h 307498"/>
              <a:gd name="connsiteX2" fmla="*/ 2488839 w 2488839"/>
              <a:gd name="connsiteY2" fmla="*/ 0 h 30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8839" h="307498">
                <a:moveTo>
                  <a:pt x="0" y="155279"/>
                </a:moveTo>
                <a:cubicBezTo>
                  <a:pt x="421878" y="305056"/>
                  <a:pt x="843425" y="322898"/>
                  <a:pt x="1257636" y="298407"/>
                </a:cubicBezTo>
                <a:cubicBezTo>
                  <a:pt x="1671847" y="273916"/>
                  <a:pt x="2130790" y="127844"/>
                  <a:pt x="2488839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39778149-3D41-4391-A169-E8F5C19A5D05}"/>
              </a:ext>
            </a:extLst>
          </p:cNvPr>
          <p:cNvSpPr/>
          <p:nvPr/>
        </p:nvSpPr>
        <p:spPr>
          <a:xfrm rot="17519808">
            <a:off x="8996277" y="4830609"/>
            <a:ext cx="1341468" cy="15156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66434"/>
              <a:gd name="connsiteY0" fmla="*/ 0 h 120227"/>
              <a:gd name="connsiteX1" fmla="*/ 1108610 w 2466434"/>
              <a:gd name="connsiteY1" fmla="*/ 119890 h 120227"/>
              <a:gd name="connsiteX2" fmla="*/ 2466433 w 2466434"/>
              <a:gd name="connsiteY2" fmla="*/ 34266 h 120227"/>
              <a:gd name="connsiteX0" fmla="*/ 0 w 2477092"/>
              <a:gd name="connsiteY0" fmla="*/ 0 h 151564"/>
              <a:gd name="connsiteX1" fmla="*/ 1119270 w 2477092"/>
              <a:gd name="connsiteY1" fmla="*/ 150485 h 151564"/>
              <a:gd name="connsiteX2" fmla="*/ 2477093 w 2477092"/>
              <a:gd name="connsiteY2" fmla="*/ 64861 h 1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7092" h="151564">
                <a:moveTo>
                  <a:pt x="0" y="0"/>
                </a:moveTo>
                <a:cubicBezTo>
                  <a:pt x="369536" y="39963"/>
                  <a:pt x="706421" y="139675"/>
                  <a:pt x="1119270" y="150485"/>
                </a:cubicBezTo>
                <a:cubicBezTo>
                  <a:pt x="1532119" y="161295"/>
                  <a:pt x="2033841" y="87932"/>
                  <a:pt x="2477093" y="6486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9B4FC57-BE48-405F-B6A2-33140A435774}"/>
              </a:ext>
            </a:extLst>
          </p:cNvPr>
          <p:cNvSpPr/>
          <p:nvPr/>
        </p:nvSpPr>
        <p:spPr>
          <a:xfrm rot="17519808">
            <a:off x="8835879" y="4823838"/>
            <a:ext cx="1355660" cy="156367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26136"/>
              <a:gd name="connsiteY0" fmla="*/ 0 h 120895"/>
              <a:gd name="connsiteX1" fmla="*/ 1108610 w 2426136"/>
              <a:gd name="connsiteY1" fmla="*/ 119890 h 120895"/>
              <a:gd name="connsiteX2" fmla="*/ 2426136 w 2426136"/>
              <a:gd name="connsiteY2" fmla="*/ 53354 h 120895"/>
              <a:gd name="connsiteX0" fmla="*/ 1 w 2503298"/>
              <a:gd name="connsiteY0" fmla="*/ 0 h 156367"/>
              <a:gd name="connsiteX1" fmla="*/ 1185772 w 2503298"/>
              <a:gd name="connsiteY1" fmla="*/ 154048 h 156367"/>
              <a:gd name="connsiteX2" fmla="*/ 2503298 w 2503298"/>
              <a:gd name="connsiteY2" fmla="*/ 87512 h 15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3298" h="156367">
                <a:moveTo>
                  <a:pt x="1" y="0"/>
                </a:moveTo>
                <a:cubicBezTo>
                  <a:pt x="369537" y="39963"/>
                  <a:pt x="768556" y="139463"/>
                  <a:pt x="1185772" y="154048"/>
                </a:cubicBezTo>
                <a:cubicBezTo>
                  <a:pt x="1602988" y="168633"/>
                  <a:pt x="2060046" y="110583"/>
                  <a:pt x="2503298" y="87512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63AC302A-B4E1-489C-A196-0154B2043165}"/>
              </a:ext>
            </a:extLst>
          </p:cNvPr>
          <p:cNvSpPr/>
          <p:nvPr/>
        </p:nvSpPr>
        <p:spPr>
          <a:xfrm>
            <a:off x="7510768" y="4276227"/>
            <a:ext cx="2275754" cy="27374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754" h="273742">
                <a:moveTo>
                  <a:pt x="0" y="167501"/>
                </a:moveTo>
                <a:cubicBezTo>
                  <a:pt x="257355" y="261024"/>
                  <a:pt x="771283" y="285058"/>
                  <a:pt x="1167442" y="269246"/>
                </a:cubicBezTo>
                <a:cubicBezTo>
                  <a:pt x="1563602" y="253434"/>
                  <a:pt x="1917705" y="127844"/>
                  <a:pt x="2275754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4D08A2E-E9B5-4FA9-A7B8-27DAD40B6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5566849" y="4548407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901DF12-6679-4F89-9B2E-EDA896E8E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4991260" y="3869192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77D1B3C-C175-469B-A83F-978CF57D7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7958" r="46475" b="1067"/>
          <a:stretch/>
        </p:blipFill>
        <p:spPr bwMode="auto">
          <a:xfrm>
            <a:off x="10077015" y="5834180"/>
            <a:ext cx="642986" cy="6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06724526-0BEA-46AD-8FA7-BB414207F610}"/>
              </a:ext>
            </a:extLst>
          </p:cNvPr>
          <p:cNvSpPr/>
          <p:nvPr/>
        </p:nvSpPr>
        <p:spPr>
          <a:xfrm rot="21045631">
            <a:off x="6320004" y="4581986"/>
            <a:ext cx="686800" cy="14998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554" h="300048">
                <a:moveTo>
                  <a:pt x="-1" y="180949"/>
                </a:moveTo>
                <a:cubicBezTo>
                  <a:pt x="257354" y="274472"/>
                  <a:pt x="856592" y="312376"/>
                  <a:pt x="1252751" y="296564"/>
                </a:cubicBezTo>
                <a:cubicBezTo>
                  <a:pt x="1648911" y="280752"/>
                  <a:pt x="2283096" y="-14659"/>
                  <a:pt x="2594555" y="567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74F87D04-C2AF-4C7B-A789-F6B23E7336E5}"/>
              </a:ext>
            </a:extLst>
          </p:cNvPr>
          <p:cNvSpPr/>
          <p:nvPr/>
        </p:nvSpPr>
        <p:spPr>
          <a:xfrm rot="21045631">
            <a:off x="6318545" y="4534703"/>
            <a:ext cx="695763" cy="12350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8413" h="302704">
                <a:moveTo>
                  <a:pt x="1" y="201594"/>
                </a:moveTo>
                <a:cubicBezTo>
                  <a:pt x="257356" y="295117"/>
                  <a:pt x="853490" y="313450"/>
                  <a:pt x="1249649" y="297638"/>
                </a:cubicBezTo>
                <a:cubicBezTo>
                  <a:pt x="1645809" y="281826"/>
                  <a:pt x="2215161" y="19440"/>
                  <a:pt x="2628412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E32933ED-37BF-4916-9D45-14FB69FE1A90}"/>
              </a:ext>
            </a:extLst>
          </p:cNvPr>
          <p:cNvSpPr/>
          <p:nvPr/>
        </p:nvSpPr>
        <p:spPr>
          <a:xfrm rot="4190670">
            <a:off x="5605358" y="4162127"/>
            <a:ext cx="847050" cy="31527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9936" h="630703">
                <a:moveTo>
                  <a:pt x="1" y="586246"/>
                </a:moveTo>
                <a:cubicBezTo>
                  <a:pt x="257356" y="679769"/>
                  <a:pt x="1386261" y="611359"/>
                  <a:pt x="1919583" y="513651"/>
                </a:cubicBezTo>
                <a:cubicBezTo>
                  <a:pt x="2452905" y="415943"/>
                  <a:pt x="2418884" y="333381"/>
                  <a:pt x="3199935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1EDAD160-8F69-4827-B9CA-55A3D3154595}"/>
              </a:ext>
            </a:extLst>
          </p:cNvPr>
          <p:cNvSpPr/>
          <p:nvPr/>
        </p:nvSpPr>
        <p:spPr>
          <a:xfrm rot="4190670">
            <a:off x="5581914" y="4226323"/>
            <a:ext cx="866540" cy="309480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273565"/>
              <a:gd name="connsiteY0" fmla="*/ 577559 h 619103"/>
              <a:gd name="connsiteX1" fmla="*/ 1925677 w 3273565"/>
              <a:gd name="connsiteY1" fmla="*/ 494407 h 619103"/>
              <a:gd name="connsiteX2" fmla="*/ 3273564 w 3273565"/>
              <a:gd name="connsiteY2" fmla="*/ -1 h 61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3565" h="619103">
                <a:moveTo>
                  <a:pt x="1" y="577559"/>
                </a:moveTo>
                <a:cubicBezTo>
                  <a:pt x="257356" y="671082"/>
                  <a:pt x="1380083" y="590667"/>
                  <a:pt x="1925677" y="494407"/>
                </a:cubicBezTo>
                <a:cubicBezTo>
                  <a:pt x="2471271" y="398147"/>
                  <a:pt x="2860313" y="19440"/>
                  <a:pt x="3273564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F7A39A1E-2B27-4BB0-9F52-71EE78681D18}"/>
              </a:ext>
            </a:extLst>
          </p:cNvPr>
          <p:cNvSpPr/>
          <p:nvPr/>
        </p:nvSpPr>
        <p:spPr>
          <a:xfrm rot="21045631">
            <a:off x="5725203" y="3731213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20A7D11A-402F-4A18-ADD6-99D9610ECCA3}"/>
              </a:ext>
            </a:extLst>
          </p:cNvPr>
          <p:cNvSpPr/>
          <p:nvPr/>
        </p:nvSpPr>
        <p:spPr>
          <a:xfrm rot="21045631">
            <a:off x="5733948" y="3668229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75561C62-F0E9-437D-B533-0B3389F58AC7}"/>
              </a:ext>
            </a:extLst>
          </p:cNvPr>
          <p:cNvSpPr/>
          <p:nvPr/>
        </p:nvSpPr>
        <p:spPr>
          <a:xfrm rot="20115853">
            <a:off x="4356976" y="4282554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4B89E3DD-8A2A-4B19-B845-25E5DCCEC4FA}"/>
              </a:ext>
            </a:extLst>
          </p:cNvPr>
          <p:cNvSpPr/>
          <p:nvPr/>
        </p:nvSpPr>
        <p:spPr>
          <a:xfrm rot="20115853">
            <a:off x="4353681" y="4337937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51587FA3-0E82-4C69-9B21-BC1927535C58}"/>
              </a:ext>
            </a:extLst>
          </p:cNvPr>
          <p:cNvSpPr/>
          <p:nvPr/>
        </p:nvSpPr>
        <p:spPr>
          <a:xfrm rot="3386698">
            <a:off x="9313596" y="5528847"/>
            <a:ext cx="885238" cy="45933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200" h="918879">
                <a:moveTo>
                  <a:pt x="1" y="862626"/>
                </a:moveTo>
                <a:cubicBezTo>
                  <a:pt x="257356" y="956149"/>
                  <a:pt x="1362216" y="933802"/>
                  <a:pt x="1919583" y="790031"/>
                </a:cubicBezTo>
                <a:cubicBezTo>
                  <a:pt x="2476950" y="646260"/>
                  <a:pt x="2909671" y="473958"/>
                  <a:pt x="3344201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33E13F0D-58D9-45B1-93AB-63DD453E85F5}"/>
              </a:ext>
            </a:extLst>
          </p:cNvPr>
          <p:cNvSpPr/>
          <p:nvPr/>
        </p:nvSpPr>
        <p:spPr>
          <a:xfrm rot="3386698">
            <a:off x="9155890" y="5499305"/>
            <a:ext cx="996192" cy="560443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763355"/>
              <a:gd name="connsiteY0" fmla="*/ 1055034 h 1121143"/>
              <a:gd name="connsiteX1" fmla="*/ 1919583 w 3763355"/>
              <a:gd name="connsiteY1" fmla="*/ 982439 h 1121143"/>
              <a:gd name="connsiteX2" fmla="*/ 3763356 w 3763355"/>
              <a:gd name="connsiteY2" fmla="*/ -1 h 112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3355" h="1121143">
                <a:moveTo>
                  <a:pt x="1" y="1055034"/>
                </a:moveTo>
                <a:cubicBezTo>
                  <a:pt x="257356" y="1148557"/>
                  <a:pt x="1292357" y="1158278"/>
                  <a:pt x="1919583" y="982439"/>
                </a:cubicBezTo>
                <a:cubicBezTo>
                  <a:pt x="2546809" y="806600"/>
                  <a:pt x="3328826" y="473957"/>
                  <a:pt x="3763356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34890CC-403F-4E86-8B46-8D405A905DA8}"/>
              </a:ext>
            </a:extLst>
          </p:cNvPr>
          <p:cNvSpPr/>
          <p:nvPr/>
        </p:nvSpPr>
        <p:spPr>
          <a:xfrm>
            <a:off x="8332424" y="5384050"/>
            <a:ext cx="812721" cy="172634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2A701145-498C-42ED-878D-41F06DC780E7}"/>
              </a:ext>
            </a:extLst>
          </p:cNvPr>
          <p:cNvSpPr/>
          <p:nvPr/>
        </p:nvSpPr>
        <p:spPr>
          <a:xfrm>
            <a:off x="9673987" y="3771663"/>
            <a:ext cx="422670" cy="242748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0" name="Gráfico 39">
            <a:extLst>
              <a:ext uri="{FF2B5EF4-FFF2-40B4-BE49-F238E27FC236}">
                <a16:creationId xmlns:a16="http://schemas.microsoft.com/office/drawing/2014/main" id="{7BB2C30F-06C2-4237-BACA-8B2FC4214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25204" y="2906513"/>
            <a:ext cx="713126" cy="1061396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09255CB1-4286-BFF8-F128-880ABD784B48}"/>
              </a:ext>
            </a:extLst>
          </p:cNvPr>
          <p:cNvSpPr txBox="1"/>
          <p:nvPr/>
        </p:nvSpPr>
        <p:spPr>
          <a:xfrm>
            <a:off x="1169802" y="195254"/>
            <a:ext cx="899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2">
                    <a:lumMod val="75000"/>
                  </a:schemeClr>
                </a:solidFill>
              </a:rPr>
              <a:t>MODELO CENTRALIZADO CON ALTAS PERDIDAS Y EMISIÓNES. </a:t>
            </a:r>
          </a:p>
        </p:txBody>
      </p:sp>
      <p:pic>
        <p:nvPicPr>
          <p:cNvPr id="37" name="Imagen 36" descr="Logotipo&#10;&#10;Descripción generada automáticamente">
            <a:extLst>
              <a:ext uri="{FF2B5EF4-FFF2-40B4-BE49-F238E27FC236}">
                <a16:creationId xmlns:a16="http://schemas.microsoft.com/office/drawing/2014/main" id="{D671C6A1-5F8A-5E22-1280-9080B3D70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4244" y="81444"/>
            <a:ext cx="1037756" cy="103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4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5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0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500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330;p30">
            <a:extLst>
              <a:ext uri="{FF2B5EF4-FFF2-40B4-BE49-F238E27FC236}">
                <a16:creationId xmlns:a16="http://schemas.microsoft.com/office/drawing/2014/main" id="{25A64BD4-9ADB-4269-99FB-005F6A2A64D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0098" t="25672"/>
          <a:stretch/>
        </p:blipFill>
        <p:spPr>
          <a:xfrm>
            <a:off x="7262300" y="5891845"/>
            <a:ext cx="1103319" cy="85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330;p30">
            <a:extLst>
              <a:ext uri="{FF2B5EF4-FFF2-40B4-BE49-F238E27FC236}">
                <a16:creationId xmlns:a16="http://schemas.microsoft.com/office/drawing/2014/main" id="{F827D78D-209B-4B08-979E-EC34646AA2E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0098" t="25672"/>
          <a:stretch/>
        </p:blipFill>
        <p:spPr>
          <a:xfrm>
            <a:off x="5797823" y="5642266"/>
            <a:ext cx="1003017" cy="7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D279D33-F79B-4A09-A1CE-F5865044A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57349" r="65296" b="14076"/>
          <a:stretch/>
        </p:blipFill>
        <p:spPr bwMode="auto">
          <a:xfrm>
            <a:off x="6993754" y="4278624"/>
            <a:ext cx="568158" cy="519244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210AB2C-759C-43EE-ABC5-3C9215D4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9" t="10438" b="14743"/>
          <a:stretch/>
        </p:blipFill>
        <p:spPr bwMode="auto">
          <a:xfrm>
            <a:off x="9740289" y="3117588"/>
            <a:ext cx="804150" cy="15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919C12-324F-44CA-A93B-3EC54BEFB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1041" r="37974" b="1067"/>
          <a:stretch/>
        </p:blipFill>
        <p:spPr bwMode="auto">
          <a:xfrm>
            <a:off x="8401735" y="5384050"/>
            <a:ext cx="1021064" cy="8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919E080-7938-4190-BCB2-8ED833585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3149"/>
          <a:stretch/>
        </p:blipFill>
        <p:spPr bwMode="auto">
          <a:xfrm>
            <a:off x="3662453" y="4951139"/>
            <a:ext cx="951336" cy="9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4ECFC5D-08C7-4AF3-A172-754FCCA5C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6081723" y="3460340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F6DE6D58-1E73-471B-B325-C44146104B9D}"/>
              </a:ext>
            </a:extLst>
          </p:cNvPr>
          <p:cNvSpPr/>
          <p:nvPr/>
        </p:nvSpPr>
        <p:spPr>
          <a:xfrm>
            <a:off x="7376485" y="4292544"/>
            <a:ext cx="2488839" cy="30749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485268"/>
              <a:gd name="connsiteY0" fmla="*/ 146945 h 306457"/>
              <a:gd name="connsiteX1" fmla="*/ 1254065 w 2485268"/>
              <a:gd name="connsiteY1" fmla="*/ 298407 h 306457"/>
              <a:gd name="connsiteX2" fmla="*/ 2485268 w 2485268"/>
              <a:gd name="connsiteY2" fmla="*/ 0 h 306457"/>
              <a:gd name="connsiteX0" fmla="*/ 0 w 2488839"/>
              <a:gd name="connsiteY0" fmla="*/ 155279 h 307498"/>
              <a:gd name="connsiteX1" fmla="*/ 1257636 w 2488839"/>
              <a:gd name="connsiteY1" fmla="*/ 298407 h 307498"/>
              <a:gd name="connsiteX2" fmla="*/ 2488839 w 2488839"/>
              <a:gd name="connsiteY2" fmla="*/ 0 h 30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8839" h="307498">
                <a:moveTo>
                  <a:pt x="0" y="155279"/>
                </a:moveTo>
                <a:cubicBezTo>
                  <a:pt x="421878" y="305056"/>
                  <a:pt x="843425" y="322898"/>
                  <a:pt x="1257636" y="298407"/>
                </a:cubicBezTo>
                <a:cubicBezTo>
                  <a:pt x="1671847" y="273916"/>
                  <a:pt x="2130790" y="127844"/>
                  <a:pt x="2488839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39778149-3D41-4391-A169-E8F5C19A5D05}"/>
              </a:ext>
            </a:extLst>
          </p:cNvPr>
          <p:cNvSpPr/>
          <p:nvPr/>
        </p:nvSpPr>
        <p:spPr>
          <a:xfrm rot="17519808">
            <a:off x="8996277" y="4830609"/>
            <a:ext cx="1341468" cy="15156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66434"/>
              <a:gd name="connsiteY0" fmla="*/ 0 h 120227"/>
              <a:gd name="connsiteX1" fmla="*/ 1108610 w 2466434"/>
              <a:gd name="connsiteY1" fmla="*/ 119890 h 120227"/>
              <a:gd name="connsiteX2" fmla="*/ 2466433 w 2466434"/>
              <a:gd name="connsiteY2" fmla="*/ 34266 h 120227"/>
              <a:gd name="connsiteX0" fmla="*/ 0 w 2477092"/>
              <a:gd name="connsiteY0" fmla="*/ 0 h 151564"/>
              <a:gd name="connsiteX1" fmla="*/ 1119270 w 2477092"/>
              <a:gd name="connsiteY1" fmla="*/ 150485 h 151564"/>
              <a:gd name="connsiteX2" fmla="*/ 2477093 w 2477092"/>
              <a:gd name="connsiteY2" fmla="*/ 64861 h 1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7092" h="151564">
                <a:moveTo>
                  <a:pt x="0" y="0"/>
                </a:moveTo>
                <a:cubicBezTo>
                  <a:pt x="369536" y="39963"/>
                  <a:pt x="706421" y="139675"/>
                  <a:pt x="1119270" y="150485"/>
                </a:cubicBezTo>
                <a:cubicBezTo>
                  <a:pt x="1532119" y="161295"/>
                  <a:pt x="2033841" y="87932"/>
                  <a:pt x="2477093" y="6486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9B4FC57-BE48-405F-B6A2-33140A435774}"/>
              </a:ext>
            </a:extLst>
          </p:cNvPr>
          <p:cNvSpPr/>
          <p:nvPr/>
        </p:nvSpPr>
        <p:spPr>
          <a:xfrm rot="17519808">
            <a:off x="8835879" y="4823838"/>
            <a:ext cx="1355660" cy="156367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26136"/>
              <a:gd name="connsiteY0" fmla="*/ 0 h 120895"/>
              <a:gd name="connsiteX1" fmla="*/ 1108610 w 2426136"/>
              <a:gd name="connsiteY1" fmla="*/ 119890 h 120895"/>
              <a:gd name="connsiteX2" fmla="*/ 2426136 w 2426136"/>
              <a:gd name="connsiteY2" fmla="*/ 53354 h 120895"/>
              <a:gd name="connsiteX0" fmla="*/ 1 w 2503298"/>
              <a:gd name="connsiteY0" fmla="*/ 0 h 156367"/>
              <a:gd name="connsiteX1" fmla="*/ 1185772 w 2503298"/>
              <a:gd name="connsiteY1" fmla="*/ 154048 h 156367"/>
              <a:gd name="connsiteX2" fmla="*/ 2503298 w 2503298"/>
              <a:gd name="connsiteY2" fmla="*/ 87512 h 15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3298" h="156367">
                <a:moveTo>
                  <a:pt x="1" y="0"/>
                </a:moveTo>
                <a:cubicBezTo>
                  <a:pt x="369537" y="39963"/>
                  <a:pt x="768556" y="139463"/>
                  <a:pt x="1185772" y="154048"/>
                </a:cubicBezTo>
                <a:cubicBezTo>
                  <a:pt x="1602988" y="168633"/>
                  <a:pt x="2060046" y="110583"/>
                  <a:pt x="2503298" y="87512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63AC302A-B4E1-489C-A196-0154B2043165}"/>
              </a:ext>
            </a:extLst>
          </p:cNvPr>
          <p:cNvSpPr/>
          <p:nvPr/>
        </p:nvSpPr>
        <p:spPr>
          <a:xfrm>
            <a:off x="7510768" y="4276227"/>
            <a:ext cx="2275754" cy="27374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754" h="273742">
                <a:moveTo>
                  <a:pt x="0" y="167501"/>
                </a:moveTo>
                <a:cubicBezTo>
                  <a:pt x="257355" y="261024"/>
                  <a:pt x="771283" y="285058"/>
                  <a:pt x="1167442" y="269246"/>
                </a:cubicBezTo>
                <a:cubicBezTo>
                  <a:pt x="1563602" y="253434"/>
                  <a:pt x="1917705" y="127844"/>
                  <a:pt x="2275754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4D08A2E-E9B5-4FA9-A7B8-27DAD40B6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5566849" y="4548407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901DF12-6679-4F89-9B2E-EDA896E8E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4991260" y="3869192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77D1B3C-C175-469B-A83F-978CF57D7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7958" r="46475" b="1067"/>
          <a:stretch/>
        </p:blipFill>
        <p:spPr bwMode="auto">
          <a:xfrm>
            <a:off x="10077015" y="5834180"/>
            <a:ext cx="642986" cy="6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06724526-0BEA-46AD-8FA7-BB414207F610}"/>
              </a:ext>
            </a:extLst>
          </p:cNvPr>
          <p:cNvSpPr/>
          <p:nvPr/>
        </p:nvSpPr>
        <p:spPr>
          <a:xfrm rot="21045631">
            <a:off x="6320004" y="4581986"/>
            <a:ext cx="686800" cy="14998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554" h="300048">
                <a:moveTo>
                  <a:pt x="-1" y="180949"/>
                </a:moveTo>
                <a:cubicBezTo>
                  <a:pt x="257354" y="274472"/>
                  <a:pt x="856592" y="312376"/>
                  <a:pt x="1252751" y="296564"/>
                </a:cubicBezTo>
                <a:cubicBezTo>
                  <a:pt x="1648911" y="280752"/>
                  <a:pt x="2283096" y="-14659"/>
                  <a:pt x="2594555" y="567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74F87D04-C2AF-4C7B-A789-F6B23E7336E5}"/>
              </a:ext>
            </a:extLst>
          </p:cNvPr>
          <p:cNvSpPr/>
          <p:nvPr/>
        </p:nvSpPr>
        <p:spPr>
          <a:xfrm rot="21045631">
            <a:off x="6318545" y="4534703"/>
            <a:ext cx="695763" cy="12350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8413" h="302704">
                <a:moveTo>
                  <a:pt x="1" y="201594"/>
                </a:moveTo>
                <a:cubicBezTo>
                  <a:pt x="257356" y="295117"/>
                  <a:pt x="853490" y="313450"/>
                  <a:pt x="1249649" y="297638"/>
                </a:cubicBezTo>
                <a:cubicBezTo>
                  <a:pt x="1645809" y="281826"/>
                  <a:pt x="2215161" y="19440"/>
                  <a:pt x="2628412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E32933ED-37BF-4916-9D45-14FB69FE1A90}"/>
              </a:ext>
            </a:extLst>
          </p:cNvPr>
          <p:cNvSpPr/>
          <p:nvPr/>
        </p:nvSpPr>
        <p:spPr>
          <a:xfrm rot="4190670">
            <a:off x="5605358" y="4162127"/>
            <a:ext cx="847050" cy="31527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9936" h="630703">
                <a:moveTo>
                  <a:pt x="1" y="586246"/>
                </a:moveTo>
                <a:cubicBezTo>
                  <a:pt x="257356" y="679769"/>
                  <a:pt x="1386261" y="611359"/>
                  <a:pt x="1919583" y="513651"/>
                </a:cubicBezTo>
                <a:cubicBezTo>
                  <a:pt x="2452905" y="415943"/>
                  <a:pt x="2418884" y="333381"/>
                  <a:pt x="3199935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1EDAD160-8F69-4827-B9CA-55A3D3154595}"/>
              </a:ext>
            </a:extLst>
          </p:cNvPr>
          <p:cNvSpPr/>
          <p:nvPr/>
        </p:nvSpPr>
        <p:spPr>
          <a:xfrm rot="4190670">
            <a:off x="5581914" y="4226323"/>
            <a:ext cx="866540" cy="309480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273565"/>
              <a:gd name="connsiteY0" fmla="*/ 577559 h 619103"/>
              <a:gd name="connsiteX1" fmla="*/ 1925677 w 3273565"/>
              <a:gd name="connsiteY1" fmla="*/ 494407 h 619103"/>
              <a:gd name="connsiteX2" fmla="*/ 3273564 w 3273565"/>
              <a:gd name="connsiteY2" fmla="*/ -1 h 61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3565" h="619103">
                <a:moveTo>
                  <a:pt x="1" y="577559"/>
                </a:moveTo>
                <a:cubicBezTo>
                  <a:pt x="257356" y="671082"/>
                  <a:pt x="1380083" y="590667"/>
                  <a:pt x="1925677" y="494407"/>
                </a:cubicBezTo>
                <a:cubicBezTo>
                  <a:pt x="2471271" y="398147"/>
                  <a:pt x="2860313" y="19440"/>
                  <a:pt x="3273564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F7A39A1E-2B27-4BB0-9F52-71EE78681D18}"/>
              </a:ext>
            </a:extLst>
          </p:cNvPr>
          <p:cNvSpPr/>
          <p:nvPr/>
        </p:nvSpPr>
        <p:spPr>
          <a:xfrm rot="21045631">
            <a:off x="5725203" y="3731213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20A7D11A-402F-4A18-ADD6-99D9610ECCA3}"/>
              </a:ext>
            </a:extLst>
          </p:cNvPr>
          <p:cNvSpPr/>
          <p:nvPr/>
        </p:nvSpPr>
        <p:spPr>
          <a:xfrm rot="21045631">
            <a:off x="5733948" y="3668229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75561C62-F0E9-437D-B533-0B3389F58AC7}"/>
              </a:ext>
            </a:extLst>
          </p:cNvPr>
          <p:cNvSpPr/>
          <p:nvPr/>
        </p:nvSpPr>
        <p:spPr>
          <a:xfrm rot="20115853">
            <a:off x="4356976" y="4282554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4B89E3DD-8A2A-4B19-B845-25E5DCCEC4FA}"/>
              </a:ext>
            </a:extLst>
          </p:cNvPr>
          <p:cNvSpPr/>
          <p:nvPr/>
        </p:nvSpPr>
        <p:spPr>
          <a:xfrm rot="20115853">
            <a:off x="4353681" y="4337937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51587FA3-0E82-4C69-9B21-BC1927535C58}"/>
              </a:ext>
            </a:extLst>
          </p:cNvPr>
          <p:cNvSpPr/>
          <p:nvPr/>
        </p:nvSpPr>
        <p:spPr>
          <a:xfrm rot="3386698">
            <a:off x="9313596" y="5528847"/>
            <a:ext cx="885238" cy="45933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200" h="918879">
                <a:moveTo>
                  <a:pt x="1" y="862626"/>
                </a:moveTo>
                <a:cubicBezTo>
                  <a:pt x="257356" y="956149"/>
                  <a:pt x="1362216" y="933802"/>
                  <a:pt x="1919583" y="790031"/>
                </a:cubicBezTo>
                <a:cubicBezTo>
                  <a:pt x="2476950" y="646260"/>
                  <a:pt x="2909671" y="473958"/>
                  <a:pt x="3344201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33E13F0D-58D9-45B1-93AB-63DD453E85F5}"/>
              </a:ext>
            </a:extLst>
          </p:cNvPr>
          <p:cNvSpPr/>
          <p:nvPr/>
        </p:nvSpPr>
        <p:spPr>
          <a:xfrm rot="3386698">
            <a:off x="9155890" y="5499305"/>
            <a:ext cx="996192" cy="560443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763355"/>
              <a:gd name="connsiteY0" fmla="*/ 1055034 h 1121143"/>
              <a:gd name="connsiteX1" fmla="*/ 1919583 w 3763355"/>
              <a:gd name="connsiteY1" fmla="*/ 982439 h 1121143"/>
              <a:gd name="connsiteX2" fmla="*/ 3763356 w 3763355"/>
              <a:gd name="connsiteY2" fmla="*/ -1 h 112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3355" h="1121143">
                <a:moveTo>
                  <a:pt x="1" y="1055034"/>
                </a:moveTo>
                <a:cubicBezTo>
                  <a:pt x="257356" y="1148557"/>
                  <a:pt x="1292357" y="1158278"/>
                  <a:pt x="1919583" y="982439"/>
                </a:cubicBezTo>
                <a:cubicBezTo>
                  <a:pt x="2546809" y="806600"/>
                  <a:pt x="3328826" y="473957"/>
                  <a:pt x="3763356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34890CC-403F-4E86-8B46-8D405A905DA8}"/>
              </a:ext>
            </a:extLst>
          </p:cNvPr>
          <p:cNvSpPr/>
          <p:nvPr/>
        </p:nvSpPr>
        <p:spPr>
          <a:xfrm>
            <a:off x="8332424" y="5384050"/>
            <a:ext cx="812721" cy="172634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3B9F2B1-64EB-4913-8655-C62CAD37B6D7}"/>
              </a:ext>
            </a:extLst>
          </p:cNvPr>
          <p:cNvSpPr txBox="1"/>
          <p:nvPr/>
        </p:nvSpPr>
        <p:spPr>
          <a:xfrm>
            <a:off x="695401" y="350636"/>
            <a:ext cx="100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9A5315"/>
                </a:solidFill>
              </a:rPr>
              <a:t>INVERTIR LA LOGICA,  APROVECHAR LA DISPONIBILIDAD DE RECURSOS LOCALES. Mas allá del autoconsumo compartido.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70F16E7C-FBAE-4690-A946-75397311E2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56" t="9592"/>
          <a:stretch/>
        </p:blipFill>
        <p:spPr>
          <a:xfrm>
            <a:off x="6818560" y="3790743"/>
            <a:ext cx="338186" cy="16436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DE69C276-8076-43B6-AFC1-43465976A5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56" t="9592"/>
          <a:stretch/>
        </p:blipFill>
        <p:spPr>
          <a:xfrm>
            <a:off x="4885427" y="4182274"/>
            <a:ext cx="338186" cy="16436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EF9B710-B9A1-4A80-A2C5-885FC4A213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56" t="9592"/>
          <a:stretch/>
        </p:blipFill>
        <p:spPr>
          <a:xfrm>
            <a:off x="3620266" y="5306001"/>
            <a:ext cx="338186" cy="164366"/>
          </a:xfrm>
          <a:prstGeom prst="rect">
            <a:avLst/>
          </a:prstGeom>
        </p:spPr>
      </p:pic>
      <p:pic>
        <p:nvPicPr>
          <p:cNvPr id="46" name="Gráfico 45" descr="Paneles solares contorno">
            <a:extLst>
              <a:ext uri="{FF2B5EF4-FFF2-40B4-BE49-F238E27FC236}">
                <a16:creationId xmlns:a16="http://schemas.microsoft.com/office/drawing/2014/main" id="{E2ED7C88-C85E-4711-A7C6-F18424FEB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4143" y="5550810"/>
            <a:ext cx="798698" cy="798698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72F6D4C8-1EC8-4ED8-8DF3-083F2AAA8E92}"/>
              </a:ext>
            </a:extLst>
          </p:cNvPr>
          <p:cNvSpPr/>
          <p:nvPr/>
        </p:nvSpPr>
        <p:spPr>
          <a:xfrm>
            <a:off x="9569575" y="3777991"/>
            <a:ext cx="422670" cy="242748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4" name="Gráfico 63" descr="Paneles solares contorno">
            <a:extLst>
              <a:ext uri="{FF2B5EF4-FFF2-40B4-BE49-F238E27FC236}">
                <a16:creationId xmlns:a16="http://schemas.microsoft.com/office/drawing/2014/main" id="{083556C8-BE07-4AA9-8C02-6C2BE4CEC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3018" y="5306001"/>
            <a:ext cx="831273" cy="831273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3DB7E471-9CAA-A02C-4C54-EB3DFD82B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1311" y="-209477"/>
            <a:ext cx="1200689" cy="12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330;p30">
            <a:extLst>
              <a:ext uri="{FF2B5EF4-FFF2-40B4-BE49-F238E27FC236}">
                <a16:creationId xmlns:a16="http://schemas.microsoft.com/office/drawing/2014/main" id="{9EDAF2BB-F0D7-49DA-AF76-6E1AC51A46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0098" t="25672"/>
          <a:stretch/>
        </p:blipFill>
        <p:spPr>
          <a:xfrm>
            <a:off x="7262300" y="5891845"/>
            <a:ext cx="1103319" cy="85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330;p30">
            <a:extLst>
              <a:ext uri="{FF2B5EF4-FFF2-40B4-BE49-F238E27FC236}">
                <a16:creationId xmlns:a16="http://schemas.microsoft.com/office/drawing/2014/main" id="{5C4D7014-ED28-4763-84A0-98572C05C0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40098" t="25672"/>
          <a:stretch/>
        </p:blipFill>
        <p:spPr>
          <a:xfrm>
            <a:off x="5797823" y="5642266"/>
            <a:ext cx="1003017" cy="7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D279D33-F79B-4A09-A1CE-F5865044A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57349" r="65296" b="14076"/>
          <a:stretch/>
        </p:blipFill>
        <p:spPr bwMode="auto">
          <a:xfrm>
            <a:off x="6993754" y="4278624"/>
            <a:ext cx="568158" cy="519244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210AB2C-759C-43EE-ABC5-3C9215D4C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9" t="10438" b="14743"/>
          <a:stretch/>
        </p:blipFill>
        <p:spPr bwMode="auto">
          <a:xfrm>
            <a:off x="9740289" y="3117588"/>
            <a:ext cx="804150" cy="15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3919C12-324F-44CA-A93B-3EC54BEFB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1041" r="37974" b="1067"/>
          <a:stretch/>
        </p:blipFill>
        <p:spPr bwMode="auto">
          <a:xfrm>
            <a:off x="8401735" y="5384050"/>
            <a:ext cx="1021064" cy="8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919E080-7938-4190-BCB2-8ED833585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3149"/>
          <a:stretch/>
        </p:blipFill>
        <p:spPr bwMode="auto">
          <a:xfrm>
            <a:off x="3662453" y="4951139"/>
            <a:ext cx="951336" cy="9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4ECFC5D-08C7-4AF3-A172-754FCCA5C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6081723" y="3460340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F6DE6D58-1E73-471B-B325-C44146104B9D}"/>
              </a:ext>
            </a:extLst>
          </p:cNvPr>
          <p:cNvSpPr/>
          <p:nvPr/>
        </p:nvSpPr>
        <p:spPr>
          <a:xfrm>
            <a:off x="7376485" y="4292544"/>
            <a:ext cx="2488839" cy="30749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485268"/>
              <a:gd name="connsiteY0" fmla="*/ 146945 h 306457"/>
              <a:gd name="connsiteX1" fmla="*/ 1254065 w 2485268"/>
              <a:gd name="connsiteY1" fmla="*/ 298407 h 306457"/>
              <a:gd name="connsiteX2" fmla="*/ 2485268 w 2485268"/>
              <a:gd name="connsiteY2" fmla="*/ 0 h 306457"/>
              <a:gd name="connsiteX0" fmla="*/ 0 w 2488839"/>
              <a:gd name="connsiteY0" fmla="*/ 155279 h 307498"/>
              <a:gd name="connsiteX1" fmla="*/ 1257636 w 2488839"/>
              <a:gd name="connsiteY1" fmla="*/ 298407 h 307498"/>
              <a:gd name="connsiteX2" fmla="*/ 2488839 w 2488839"/>
              <a:gd name="connsiteY2" fmla="*/ 0 h 30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8839" h="307498">
                <a:moveTo>
                  <a:pt x="0" y="155279"/>
                </a:moveTo>
                <a:cubicBezTo>
                  <a:pt x="421878" y="305056"/>
                  <a:pt x="843425" y="322898"/>
                  <a:pt x="1257636" y="298407"/>
                </a:cubicBezTo>
                <a:cubicBezTo>
                  <a:pt x="1671847" y="273916"/>
                  <a:pt x="2130790" y="127844"/>
                  <a:pt x="2488839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39778149-3D41-4391-A169-E8F5C19A5D05}"/>
              </a:ext>
            </a:extLst>
          </p:cNvPr>
          <p:cNvSpPr/>
          <p:nvPr/>
        </p:nvSpPr>
        <p:spPr>
          <a:xfrm rot="17519808">
            <a:off x="8996277" y="4830609"/>
            <a:ext cx="1341468" cy="15156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66434"/>
              <a:gd name="connsiteY0" fmla="*/ 0 h 120227"/>
              <a:gd name="connsiteX1" fmla="*/ 1108610 w 2466434"/>
              <a:gd name="connsiteY1" fmla="*/ 119890 h 120227"/>
              <a:gd name="connsiteX2" fmla="*/ 2466433 w 2466434"/>
              <a:gd name="connsiteY2" fmla="*/ 34266 h 120227"/>
              <a:gd name="connsiteX0" fmla="*/ 0 w 2477092"/>
              <a:gd name="connsiteY0" fmla="*/ 0 h 151564"/>
              <a:gd name="connsiteX1" fmla="*/ 1119270 w 2477092"/>
              <a:gd name="connsiteY1" fmla="*/ 150485 h 151564"/>
              <a:gd name="connsiteX2" fmla="*/ 2477093 w 2477092"/>
              <a:gd name="connsiteY2" fmla="*/ 64861 h 1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7092" h="151564">
                <a:moveTo>
                  <a:pt x="0" y="0"/>
                </a:moveTo>
                <a:cubicBezTo>
                  <a:pt x="369536" y="39963"/>
                  <a:pt x="706421" y="139675"/>
                  <a:pt x="1119270" y="150485"/>
                </a:cubicBezTo>
                <a:cubicBezTo>
                  <a:pt x="1532119" y="161295"/>
                  <a:pt x="2033841" y="87932"/>
                  <a:pt x="2477093" y="6486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C9B4FC57-BE48-405F-B6A2-33140A435774}"/>
              </a:ext>
            </a:extLst>
          </p:cNvPr>
          <p:cNvSpPr/>
          <p:nvPr/>
        </p:nvSpPr>
        <p:spPr>
          <a:xfrm rot="17519808">
            <a:off x="8835879" y="4823838"/>
            <a:ext cx="1355660" cy="156367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7925"/>
              <a:gd name="connsiteX1" fmla="*/ 1060230 w 2193846"/>
              <a:gd name="connsiteY1" fmla="*/ 646135 h 1057925"/>
              <a:gd name="connsiteX2" fmla="*/ 2193846 w 2193846"/>
              <a:gd name="connsiteY2" fmla="*/ 1057925 h 1057925"/>
              <a:gd name="connsiteX0" fmla="*/ 0 w 2282207"/>
              <a:gd name="connsiteY0" fmla="*/ 0 h 1057925"/>
              <a:gd name="connsiteX1" fmla="*/ 1060230 w 2282207"/>
              <a:gd name="connsiteY1" fmla="*/ 646135 h 1057925"/>
              <a:gd name="connsiteX2" fmla="*/ 2282207 w 2282207"/>
              <a:gd name="connsiteY2" fmla="*/ 1057925 h 1057925"/>
              <a:gd name="connsiteX0" fmla="*/ 0 w 2282207"/>
              <a:gd name="connsiteY0" fmla="*/ 0 h 1060048"/>
              <a:gd name="connsiteX1" fmla="*/ 1060230 w 2282207"/>
              <a:gd name="connsiteY1" fmla="*/ 646135 h 1060048"/>
              <a:gd name="connsiteX2" fmla="*/ 2282207 w 2282207"/>
              <a:gd name="connsiteY2" fmla="*/ 1057925 h 1060048"/>
              <a:gd name="connsiteX0" fmla="*/ 0 w 2550775"/>
              <a:gd name="connsiteY0" fmla="*/ 0 h 1031016"/>
              <a:gd name="connsiteX1" fmla="*/ 1060230 w 2550775"/>
              <a:gd name="connsiteY1" fmla="*/ 646135 h 1031016"/>
              <a:gd name="connsiteX2" fmla="*/ 2550776 w 2550775"/>
              <a:gd name="connsiteY2" fmla="*/ 1028659 h 1031016"/>
              <a:gd name="connsiteX0" fmla="*/ -1 w 2438366"/>
              <a:gd name="connsiteY0" fmla="*/ 369735 h 422770"/>
              <a:gd name="connsiteX1" fmla="*/ 947819 w 2438366"/>
              <a:gd name="connsiteY1" fmla="*/ 37889 h 422770"/>
              <a:gd name="connsiteX2" fmla="*/ 2438365 w 2438366"/>
              <a:gd name="connsiteY2" fmla="*/ 420413 h 422770"/>
              <a:gd name="connsiteX0" fmla="*/ 1 w 2438366"/>
              <a:gd name="connsiteY0" fmla="*/ 0 h 180162"/>
              <a:gd name="connsiteX1" fmla="*/ 638114 w 2438366"/>
              <a:gd name="connsiteY1" fmla="*/ 112690 h 180162"/>
              <a:gd name="connsiteX2" fmla="*/ 2438367 w 2438366"/>
              <a:gd name="connsiteY2" fmla="*/ 50678 h 180162"/>
              <a:gd name="connsiteX0" fmla="*/ -1 w 2438366"/>
              <a:gd name="connsiteY0" fmla="*/ 0 h 180162"/>
              <a:gd name="connsiteX1" fmla="*/ 638112 w 2438366"/>
              <a:gd name="connsiteY1" fmla="*/ 112690 h 180162"/>
              <a:gd name="connsiteX2" fmla="*/ 2438365 w 2438366"/>
              <a:gd name="connsiteY2" fmla="*/ 50678 h 180162"/>
              <a:gd name="connsiteX0" fmla="*/ 1 w 2438366"/>
              <a:gd name="connsiteY0" fmla="*/ 0 h 50678"/>
              <a:gd name="connsiteX1" fmla="*/ 2438367 w 2438366"/>
              <a:gd name="connsiteY1" fmla="*/ 50678 h 50678"/>
              <a:gd name="connsiteX0" fmla="*/ -1 w 2438366"/>
              <a:gd name="connsiteY0" fmla="*/ 0 h 50678"/>
              <a:gd name="connsiteX1" fmla="*/ 1128794 w 2438366"/>
              <a:gd name="connsiteY1" fmla="*/ 17183 h 50678"/>
              <a:gd name="connsiteX2" fmla="*/ 2438365 w 2438366"/>
              <a:gd name="connsiteY2" fmla="*/ 50678 h 50678"/>
              <a:gd name="connsiteX0" fmla="*/ 1 w 2438366"/>
              <a:gd name="connsiteY0" fmla="*/ 0 h 119890"/>
              <a:gd name="connsiteX1" fmla="*/ 1108610 w 2438366"/>
              <a:gd name="connsiteY1" fmla="*/ 119890 h 119890"/>
              <a:gd name="connsiteX2" fmla="*/ 2438367 w 2438366"/>
              <a:gd name="connsiteY2" fmla="*/ 50678 h 119890"/>
              <a:gd name="connsiteX0" fmla="*/ -1 w 2438366"/>
              <a:gd name="connsiteY0" fmla="*/ 0 h 130323"/>
              <a:gd name="connsiteX1" fmla="*/ 1108608 w 2438366"/>
              <a:gd name="connsiteY1" fmla="*/ 119890 h 130323"/>
              <a:gd name="connsiteX2" fmla="*/ 2438365 w 2438366"/>
              <a:gd name="connsiteY2" fmla="*/ 50678 h 130323"/>
              <a:gd name="connsiteX0" fmla="*/ 1 w 2426136"/>
              <a:gd name="connsiteY0" fmla="*/ 0 h 120895"/>
              <a:gd name="connsiteX1" fmla="*/ 1108610 w 2426136"/>
              <a:gd name="connsiteY1" fmla="*/ 119890 h 120895"/>
              <a:gd name="connsiteX2" fmla="*/ 2426136 w 2426136"/>
              <a:gd name="connsiteY2" fmla="*/ 53354 h 120895"/>
              <a:gd name="connsiteX0" fmla="*/ 1 w 2503298"/>
              <a:gd name="connsiteY0" fmla="*/ 0 h 156367"/>
              <a:gd name="connsiteX1" fmla="*/ 1185772 w 2503298"/>
              <a:gd name="connsiteY1" fmla="*/ 154048 h 156367"/>
              <a:gd name="connsiteX2" fmla="*/ 2503298 w 2503298"/>
              <a:gd name="connsiteY2" fmla="*/ 87512 h 15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3298" h="156367">
                <a:moveTo>
                  <a:pt x="1" y="0"/>
                </a:moveTo>
                <a:cubicBezTo>
                  <a:pt x="369537" y="39963"/>
                  <a:pt x="768556" y="139463"/>
                  <a:pt x="1185772" y="154048"/>
                </a:cubicBezTo>
                <a:cubicBezTo>
                  <a:pt x="1602988" y="168633"/>
                  <a:pt x="2060046" y="110583"/>
                  <a:pt x="2503298" y="87512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63AC302A-B4E1-489C-A196-0154B2043165}"/>
              </a:ext>
            </a:extLst>
          </p:cNvPr>
          <p:cNvSpPr/>
          <p:nvPr/>
        </p:nvSpPr>
        <p:spPr>
          <a:xfrm>
            <a:off x="7510768" y="4276227"/>
            <a:ext cx="2275754" cy="27374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754" h="273742">
                <a:moveTo>
                  <a:pt x="0" y="167501"/>
                </a:moveTo>
                <a:cubicBezTo>
                  <a:pt x="257355" y="261024"/>
                  <a:pt x="771283" y="285058"/>
                  <a:pt x="1167442" y="269246"/>
                </a:cubicBezTo>
                <a:cubicBezTo>
                  <a:pt x="1563602" y="253434"/>
                  <a:pt x="1917705" y="127844"/>
                  <a:pt x="2275754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4D08A2E-E9B5-4FA9-A7B8-27DAD40B6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5566849" y="4548407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901DF12-6679-4F89-9B2E-EDA896E8E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50" r="84958" b="14630"/>
          <a:stretch/>
        </p:blipFill>
        <p:spPr bwMode="auto">
          <a:xfrm>
            <a:off x="4991260" y="3869192"/>
            <a:ext cx="829911" cy="5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77D1B3C-C175-469B-A83F-978CF57D7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7" t="67958" r="46475" b="1067"/>
          <a:stretch/>
        </p:blipFill>
        <p:spPr bwMode="auto">
          <a:xfrm>
            <a:off x="10077015" y="5834180"/>
            <a:ext cx="642986" cy="6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06724526-0BEA-46AD-8FA7-BB414207F610}"/>
              </a:ext>
            </a:extLst>
          </p:cNvPr>
          <p:cNvSpPr/>
          <p:nvPr/>
        </p:nvSpPr>
        <p:spPr>
          <a:xfrm rot="21045631">
            <a:off x="6320004" y="4581986"/>
            <a:ext cx="686800" cy="14998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554" h="300048">
                <a:moveTo>
                  <a:pt x="-1" y="180949"/>
                </a:moveTo>
                <a:cubicBezTo>
                  <a:pt x="257354" y="274472"/>
                  <a:pt x="856592" y="312376"/>
                  <a:pt x="1252751" y="296564"/>
                </a:cubicBezTo>
                <a:cubicBezTo>
                  <a:pt x="1648911" y="280752"/>
                  <a:pt x="2283096" y="-14659"/>
                  <a:pt x="2594555" y="567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74F87D04-C2AF-4C7B-A789-F6B23E7336E5}"/>
              </a:ext>
            </a:extLst>
          </p:cNvPr>
          <p:cNvSpPr/>
          <p:nvPr/>
        </p:nvSpPr>
        <p:spPr>
          <a:xfrm rot="21045631">
            <a:off x="6318545" y="4534703"/>
            <a:ext cx="695763" cy="12350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8413" h="302704">
                <a:moveTo>
                  <a:pt x="1" y="201594"/>
                </a:moveTo>
                <a:cubicBezTo>
                  <a:pt x="257356" y="295117"/>
                  <a:pt x="853490" y="313450"/>
                  <a:pt x="1249649" y="297638"/>
                </a:cubicBezTo>
                <a:cubicBezTo>
                  <a:pt x="1645809" y="281826"/>
                  <a:pt x="2215161" y="19440"/>
                  <a:pt x="2628412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E32933ED-37BF-4916-9D45-14FB69FE1A90}"/>
              </a:ext>
            </a:extLst>
          </p:cNvPr>
          <p:cNvSpPr/>
          <p:nvPr/>
        </p:nvSpPr>
        <p:spPr>
          <a:xfrm rot="4190670">
            <a:off x="5605358" y="4162127"/>
            <a:ext cx="847050" cy="315279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9936" h="630703">
                <a:moveTo>
                  <a:pt x="1" y="586246"/>
                </a:moveTo>
                <a:cubicBezTo>
                  <a:pt x="257356" y="679769"/>
                  <a:pt x="1386261" y="611359"/>
                  <a:pt x="1919583" y="513651"/>
                </a:cubicBezTo>
                <a:cubicBezTo>
                  <a:pt x="2452905" y="415943"/>
                  <a:pt x="2418884" y="333381"/>
                  <a:pt x="3199935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1EDAD160-8F69-4827-B9CA-55A3D3154595}"/>
              </a:ext>
            </a:extLst>
          </p:cNvPr>
          <p:cNvSpPr/>
          <p:nvPr/>
        </p:nvSpPr>
        <p:spPr>
          <a:xfrm rot="4190670">
            <a:off x="5581914" y="4226323"/>
            <a:ext cx="866540" cy="309480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273565"/>
              <a:gd name="connsiteY0" fmla="*/ 577559 h 619103"/>
              <a:gd name="connsiteX1" fmla="*/ 1925677 w 3273565"/>
              <a:gd name="connsiteY1" fmla="*/ 494407 h 619103"/>
              <a:gd name="connsiteX2" fmla="*/ 3273564 w 3273565"/>
              <a:gd name="connsiteY2" fmla="*/ -1 h 61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3565" h="619103">
                <a:moveTo>
                  <a:pt x="1" y="577559"/>
                </a:moveTo>
                <a:cubicBezTo>
                  <a:pt x="257356" y="671082"/>
                  <a:pt x="1380083" y="590667"/>
                  <a:pt x="1925677" y="494407"/>
                </a:cubicBezTo>
                <a:cubicBezTo>
                  <a:pt x="2471271" y="398147"/>
                  <a:pt x="2860313" y="19440"/>
                  <a:pt x="3273564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F7A39A1E-2B27-4BB0-9F52-71EE78681D18}"/>
              </a:ext>
            </a:extLst>
          </p:cNvPr>
          <p:cNvSpPr/>
          <p:nvPr/>
        </p:nvSpPr>
        <p:spPr>
          <a:xfrm rot="21045631">
            <a:off x="5725203" y="3731213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20A7D11A-402F-4A18-ADD6-99D9610ECCA3}"/>
              </a:ext>
            </a:extLst>
          </p:cNvPr>
          <p:cNvSpPr/>
          <p:nvPr/>
        </p:nvSpPr>
        <p:spPr>
          <a:xfrm rot="21045631">
            <a:off x="5733948" y="3668229"/>
            <a:ext cx="1168737" cy="260372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5188" h="520866">
                <a:moveTo>
                  <a:pt x="-1" y="401767"/>
                </a:moveTo>
                <a:cubicBezTo>
                  <a:pt x="257354" y="495290"/>
                  <a:pt x="856592" y="533194"/>
                  <a:pt x="1252751" y="517382"/>
                </a:cubicBezTo>
                <a:cubicBezTo>
                  <a:pt x="1648911" y="501570"/>
                  <a:pt x="2658914" y="395643"/>
                  <a:pt x="4415186" y="1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75561C62-F0E9-437D-B533-0B3389F58AC7}"/>
              </a:ext>
            </a:extLst>
          </p:cNvPr>
          <p:cNvSpPr/>
          <p:nvPr/>
        </p:nvSpPr>
        <p:spPr>
          <a:xfrm rot="20115853">
            <a:off x="4356976" y="4282554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4B89E3DD-8A2A-4B19-B845-25E5DCCEC4FA}"/>
              </a:ext>
            </a:extLst>
          </p:cNvPr>
          <p:cNvSpPr/>
          <p:nvPr/>
        </p:nvSpPr>
        <p:spPr>
          <a:xfrm rot="20115853">
            <a:off x="4353681" y="4337937"/>
            <a:ext cx="1576248" cy="514758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591452"/>
              <a:gd name="connsiteY0" fmla="*/ 200520 h 301630"/>
              <a:gd name="connsiteX1" fmla="*/ 1249649 w 2591452"/>
              <a:gd name="connsiteY1" fmla="*/ 296564 h 301630"/>
              <a:gd name="connsiteX2" fmla="*/ 2591453 w 2591452"/>
              <a:gd name="connsiteY2" fmla="*/ 567 h 301630"/>
              <a:gd name="connsiteX0" fmla="*/ -1 w 2594554"/>
              <a:gd name="connsiteY0" fmla="*/ 180949 h 300048"/>
              <a:gd name="connsiteX1" fmla="*/ 1252751 w 2594554"/>
              <a:gd name="connsiteY1" fmla="*/ 296564 h 300048"/>
              <a:gd name="connsiteX2" fmla="*/ 2594555 w 2594554"/>
              <a:gd name="connsiteY2" fmla="*/ 567 h 300048"/>
              <a:gd name="connsiteX0" fmla="*/ -1 w 4415184"/>
              <a:gd name="connsiteY0" fmla="*/ 402095 h 521194"/>
              <a:gd name="connsiteX1" fmla="*/ 1252751 w 4415184"/>
              <a:gd name="connsiteY1" fmla="*/ 517710 h 521194"/>
              <a:gd name="connsiteX2" fmla="*/ 4415186 w 4415184"/>
              <a:gd name="connsiteY2" fmla="*/ 329 h 521194"/>
              <a:gd name="connsiteX0" fmla="*/ -1 w 4415188"/>
              <a:gd name="connsiteY0" fmla="*/ 401767 h 520866"/>
              <a:gd name="connsiteX1" fmla="*/ 1252751 w 4415188"/>
              <a:gd name="connsiteY1" fmla="*/ 517382 h 520866"/>
              <a:gd name="connsiteX2" fmla="*/ 4415186 w 4415188"/>
              <a:gd name="connsiteY2" fmla="*/ 1 h 520866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  <a:gd name="connsiteX0" fmla="*/ -1 w 5954660"/>
              <a:gd name="connsiteY0" fmla="*/ 910658 h 1029757"/>
              <a:gd name="connsiteX1" fmla="*/ 1252751 w 5954660"/>
              <a:gd name="connsiteY1" fmla="*/ 1026273 h 1029757"/>
              <a:gd name="connsiteX2" fmla="*/ 5954660 w 5954660"/>
              <a:gd name="connsiteY2" fmla="*/ 0 h 102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4660" h="1029757">
                <a:moveTo>
                  <a:pt x="-1" y="910658"/>
                </a:moveTo>
                <a:cubicBezTo>
                  <a:pt x="257354" y="1004181"/>
                  <a:pt x="856592" y="1042085"/>
                  <a:pt x="1252751" y="1026273"/>
                </a:cubicBezTo>
                <a:cubicBezTo>
                  <a:pt x="3253362" y="901043"/>
                  <a:pt x="4198388" y="395642"/>
                  <a:pt x="5954660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51587FA3-0E82-4C69-9B21-BC1927535C58}"/>
              </a:ext>
            </a:extLst>
          </p:cNvPr>
          <p:cNvSpPr/>
          <p:nvPr/>
        </p:nvSpPr>
        <p:spPr>
          <a:xfrm rot="3386698">
            <a:off x="9313596" y="5528847"/>
            <a:ext cx="885238" cy="459334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200" h="918879">
                <a:moveTo>
                  <a:pt x="1" y="862626"/>
                </a:moveTo>
                <a:cubicBezTo>
                  <a:pt x="257356" y="956149"/>
                  <a:pt x="1362216" y="933802"/>
                  <a:pt x="1919583" y="790031"/>
                </a:cubicBezTo>
                <a:cubicBezTo>
                  <a:pt x="2476950" y="646260"/>
                  <a:pt x="2909671" y="473958"/>
                  <a:pt x="3344201" y="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33E13F0D-58D9-45B1-93AB-63DD453E85F5}"/>
              </a:ext>
            </a:extLst>
          </p:cNvPr>
          <p:cNvSpPr/>
          <p:nvPr/>
        </p:nvSpPr>
        <p:spPr>
          <a:xfrm rot="3386698">
            <a:off x="9155890" y="5499305"/>
            <a:ext cx="996192" cy="560443"/>
          </a:xfrm>
          <a:custGeom>
            <a:avLst/>
            <a:gdLst>
              <a:gd name="connsiteX0" fmla="*/ 0 w 2623931"/>
              <a:gd name="connsiteY0" fmla="*/ 0 h 823528"/>
              <a:gd name="connsiteX1" fmla="*/ 1249491 w 2623931"/>
              <a:gd name="connsiteY1" fmla="*/ 528194 h 823528"/>
              <a:gd name="connsiteX2" fmla="*/ 2623931 w 2623931"/>
              <a:gd name="connsiteY2" fmla="*/ 823528 h 823528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585475"/>
              <a:gd name="connsiteY0" fmla="*/ 0 h 800027"/>
              <a:gd name="connsiteX1" fmla="*/ 1249491 w 2585475"/>
              <a:gd name="connsiteY1" fmla="*/ 528194 h 800027"/>
              <a:gd name="connsiteX2" fmla="*/ 2585475 w 2585475"/>
              <a:gd name="connsiteY2" fmla="*/ 800027 h 800027"/>
              <a:gd name="connsiteX0" fmla="*/ 0 w 2741486"/>
              <a:gd name="connsiteY0" fmla="*/ 0 h 792804"/>
              <a:gd name="connsiteX1" fmla="*/ 1405502 w 2741486"/>
              <a:gd name="connsiteY1" fmla="*/ 520971 h 792804"/>
              <a:gd name="connsiteX2" fmla="*/ 2741486 w 2741486"/>
              <a:gd name="connsiteY2" fmla="*/ 792804 h 792804"/>
              <a:gd name="connsiteX0" fmla="*/ 0 w 2741486"/>
              <a:gd name="connsiteY0" fmla="*/ 0 h 792804"/>
              <a:gd name="connsiteX1" fmla="*/ 1346887 w 2741486"/>
              <a:gd name="connsiteY1" fmla="*/ 617686 h 792804"/>
              <a:gd name="connsiteX2" fmla="*/ 2741486 w 2741486"/>
              <a:gd name="connsiteY2" fmla="*/ 792804 h 792804"/>
              <a:gd name="connsiteX0" fmla="*/ 0 w 3001630"/>
              <a:gd name="connsiteY0" fmla="*/ 0 h 752303"/>
              <a:gd name="connsiteX1" fmla="*/ 1346887 w 3001630"/>
              <a:gd name="connsiteY1" fmla="*/ 617686 h 752303"/>
              <a:gd name="connsiteX2" fmla="*/ 3001630 w 3001630"/>
              <a:gd name="connsiteY2" fmla="*/ 752303 h 752303"/>
              <a:gd name="connsiteX0" fmla="*/ 0 w 3001630"/>
              <a:gd name="connsiteY0" fmla="*/ 0 h 795038"/>
              <a:gd name="connsiteX1" fmla="*/ 1346887 w 3001630"/>
              <a:gd name="connsiteY1" fmla="*/ 617686 h 795038"/>
              <a:gd name="connsiteX2" fmla="*/ 3001630 w 3001630"/>
              <a:gd name="connsiteY2" fmla="*/ 752303 h 795038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3091437"/>
              <a:gd name="connsiteY0" fmla="*/ 0 h 826334"/>
              <a:gd name="connsiteX1" fmla="*/ 1436694 w 3091437"/>
              <a:gd name="connsiteY1" fmla="*/ 648982 h 826334"/>
              <a:gd name="connsiteX2" fmla="*/ 3091437 w 3091437"/>
              <a:gd name="connsiteY2" fmla="*/ 783599 h 826334"/>
              <a:gd name="connsiteX0" fmla="*/ 0 w 2193846"/>
              <a:gd name="connsiteY0" fmla="*/ 0 h 1077126"/>
              <a:gd name="connsiteX1" fmla="*/ 1436694 w 2193846"/>
              <a:gd name="connsiteY1" fmla="*/ 648982 h 1077126"/>
              <a:gd name="connsiteX2" fmla="*/ 2193846 w 2193846"/>
              <a:gd name="connsiteY2" fmla="*/ 1059263 h 1077126"/>
              <a:gd name="connsiteX0" fmla="*/ 0 w 2193846"/>
              <a:gd name="connsiteY0" fmla="*/ 0 h 1078840"/>
              <a:gd name="connsiteX1" fmla="*/ 888726 w 2193846"/>
              <a:gd name="connsiteY1" fmla="*/ 689323 h 1078840"/>
              <a:gd name="connsiteX2" fmla="*/ 2193846 w 2193846"/>
              <a:gd name="connsiteY2" fmla="*/ 1059263 h 1078840"/>
              <a:gd name="connsiteX0" fmla="*/ 0 w 2193846"/>
              <a:gd name="connsiteY0" fmla="*/ 0 h 1059263"/>
              <a:gd name="connsiteX1" fmla="*/ 2193846 w 2193846"/>
              <a:gd name="connsiteY1" fmla="*/ 1059263 h 1059263"/>
              <a:gd name="connsiteX0" fmla="*/ 0 w 2193846"/>
              <a:gd name="connsiteY0" fmla="*/ 0 h 1059263"/>
              <a:gd name="connsiteX1" fmla="*/ 1114019 w 2193846"/>
              <a:gd name="connsiteY1" fmla="*/ 536535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193846"/>
              <a:gd name="connsiteY0" fmla="*/ 0 h 1059263"/>
              <a:gd name="connsiteX1" fmla="*/ 1060230 w 2193846"/>
              <a:gd name="connsiteY1" fmla="*/ 647473 h 1059263"/>
              <a:gd name="connsiteX2" fmla="*/ 2193846 w 2193846"/>
              <a:gd name="connsiteY2" fmla="*/ 1059263 h 1059263"/>
              <a:gd name="connsiteX0" fmla="*/ 0 w 2006315"/>
              <a:gd name="connsiteY0" fmla="*/ 0 h 1037457"/>
              <a:gd name="connsiteX1" fmla="*/ 1060230 w 2006315"/>
              <a:gd name="connsiteY1" fmla="*/ 647473 h 1037457"/>
              <a:gd name="connsiteX2" fmla="*/ 2006315 w 2006315"/>
              <a:gd name="connsiteY2" fmla="*/ 1037457 h 1037457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08992"/>
              <a:gd name="connsiteY0" fmla="*/ 0 h 1046828"/>
              <a:gd name="connsiteX1" fmla="*/ 1062907 w 2008992"/>
              <a:gd name="connsiteY1" fmla="*/ 656844 h 1046828"/>
              <a:gd name="connsiteX2" fmla="*/ 2008992 w 2008992"/>
              <a:gd name="connsiteY2" fmla="*/ 1046828 h 104682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2034429"/>
              <a:gd name="connsiteY0" fmla="*/ 0 h 1036118"/>
              <a:gd name="connsiteX1" fmla="*/ 1062907 w 2034429"/>
              <a:gd name="connsiteY1" fmla="*/ 656844 h 1036118"/>
              <a:gd name="connsiteX2" fmla="*/ 2034429 w 2034429"/>
              <a:gd name="connsiteY2" fmla="*/ 1036118 h 1036118"/>
              <a:gd name="connsiteX0" fmla="*/ 0 w 7674175"/>
              <a:gd name="connsiteY0" fmla="*/ 0 h 693453"/>
              <a:gd name="connsiteX1" fmla="*/ 1062907 w 7674175"/>
              <a:gd name="connsiteY1" fmla="*/ 656844 h 693453"/>
              <a:gd name="connsiteX2" fmla="*/ 7674175 w 7674175"/>
              <a:gd name="connsiteY2" fmla="*/ 445450 h 693453"/>
              <a:gd name="connsiteX0" fmla="*/ 0 w 7674175"/>
              <a:gd name="connsiteY0" fmla="*/ 0 h 888546"/>
              <a:gd name="connsiteX1" fmla="*/ 6214217 w 7674175"/>
              <a:gd name="connsiteY1" fmla="*/ 861307 h 888546"/>
              <a:gd name="connsiteX2" fmla="*/ 7674175 w 7674175"/>
              <a:gd name="connsiteY2" fmla="*/ 445450 h 888546"/>
              <a:gd name="connsiteX0" fmla="*/ 0 w 2625097"/>
              <a:gd name="connsiteY0" fmla="*/ 128004 h 454279"/>
              <a:gd name="connsiteX1" fmla="*/ 1165139 w 2625097"/>
              <a:gd name="connsiteY1" fmla="*/ 427040 h 454279"/>
              <a:gd name="connsiteX2" fmla="*/ 2625097 w 2625097"/>
              <a:gd name="connsiteY2" fmla="*/ 11183 h 454279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27182 h 511565"/>
              <a:gd name="connsiteX1" fmla="*/ 1116561 w 2625097"/>
              <a:gd name="connsiteY1" fmla="*/ 486225 h 511565"/>
              <a:gd name="connsiteX2" fmla="*/ 2625097 w 2625097"/>
              <a:gd name="connsiteY2" fmla="*/ 10361 h 511565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0485 h 325241"/>
              <a:gd name="connsiteX1" fmla="*/ 1216573 w 2625097"/>
              <a:gd name="connsiteY1" fmla="*/ 292361 h 325241"/>
              <a:gd name="connsiteX2" fmla="*/ 2625097 w 2625097"/>
              <a:gd name="connsiteY2" fmla="*/ 13664 h 325241"/>
              <a:gd name="connsiteX0" fmla="*/ 0 w 2625097"/>
              <a:gd name="connsiteY0" fmla="*/ 136630 h 298506"/>
              <a:gd name="connsiteX1" fmla="*/ 1216573 w 2625097"/>
              <a:gd name="connsiteY1" fmla="*/ 298506 h 298506"/>
              <a:gd name="connsiteX2" fmla="*/ 2625097 w 2625097"/>
              <a:gd name="connsiteY2" fmla="*/ 19809 h 298506"/>
              <a:gd name="connsiteX0" fmla="*/ 0 w 2516512"/>
              <a:gd name="connsiteY0" fmla="*/ 169462 h 331338"/>
              <a:gd name="connsiteX1" fmla="*/ 1216573 w 2516512"/>
              <a:gd name="connsiteY1" fmla="*/ 331338 h 331338"/>
              <a:gd name="connsiteX2" fmla="*/ 2516512 w 2516512"/>
              <a:gd name="connsiteY2" fmla="*/ 18351 h 331338"/>
              <a:gd name="connsiteX0" fmla="*/ 0 w 2516512"/>
              <a:gd name="connsiteY0" fmla="*/ 151111 h 312987"/>
              <a:gd name="connsiteX1" fmla="*/ 1216573 w 2516512"/>
              <a:gd name="connsiteY1" fmla="*/ 312987 h 312987"/>
              <a:gd name="connsiteX2" fmla="*/ 2516512 w 2516512"/>
              <a:gd name="connsiteY2" fmla="*/ 0 h 312987"/>
              <a:gd name="connsiteX0" fmla="*/ 0 w 2516512"/>
              <a:gd name="connsiteY0" fmla="*/ 151111 h 321170"/>
              <a:gd name="connsiteX1" fmla="*/ 1216573 w 2516512"/>
              <a:gd name="connsiteY1" fmla="*/ 312987 h 321170"/>
              <a:gd name="connsiteX2" fmla="*/ 2516512 w 2516512"/>
              <a:gd name="connsiteY2" fmla="*/ 0 h 321170"/>
              <a:gd name="connsiteX0" fmla="*/ 0 w 2485268"/>
              <a:gd name="connsiteY0" fmla="*/ 146945 h 319158"/>
              <a:gd name="connsiteX1" fmla="*/ 1185329 w 2485268"/>
              <a:gd name="connsiteY1" fmla="*/ 312987 h 319158"/>
              <a:gd name="connsiteX2" fmla="*/ 2485268 w 2485268"/>
              <a:gd name="connsiteY2" fmla="*/ 0 h 319158"/>
              <a:gd name="connsiteX0" fmla="*/ 0 w 2485268"/>
              <a:gd name="connsiteY0" fmla="*/ 146945 h 305840"/>
              <a:gd name="connsiteX1" fmla="*/ 1254065 w 2485268"/>
              <a:gd name="connsiteY1" fmla="*/ 298407 h 305840"/>
              <a:gd name="connsiteX2" fmla="*/ 2485268 w 2485268"/>
              <a:gd name="connsiteY2" fmla="*/ 0 h 305840"/>
              <a:gd name="connsiteX0" fmla="*/ 0 w 2608160"/>
              <a:gd name="connsiteY0" fmla="*/ 0 h 372841"/>
              <a:gd name="connsiteX1" fmla="*/ 1376957 w 2608160"/>
              <a:gd name="connsiteY1" fmla="*/ 372251 h 372841"/>
              <a:gd name="connsiteX2" fmla="*/ 2608160 w 2608160"/>
              <a:gd name="connsiteY2" fmla="*/ 73844 h 372841"/>
              <a:gd name="connsiteX0" fmla="*/ 0 w 2376957"/>
              <a:gd name="connsiteY0" fmla="*/ 94872 h 467853"/>
              <a:gd name="connsiteX1" fmla="*/ 1376957 w 2376957"/>
              <a:gd name="connsiteY1" fmla="*/ 467123 h 467853"/>
              <a:gd name="connsiteX2" fmla="*/ 2376957 w 2376957"/>
              <a:gd name="connsiteY2" fmla="*/ 0 h 467853"/>
              <a:gd name="connsiteX0" fmla="*/ 0 w 2376957"/>
              <a:gd name="connsiteY0" fmla="*/ 94872 h 272181"/>
              <a:gd name="connsiteX1" fmla="*/ 1268645 w 2376957"/>
              <a:gd name="connsiteY1" fmla="*/ 269246 h 272181"/>
              <a:gd name="connsiteX2" fmla="*/ 2376957 w 2376957"/>
              <a:gd name="connsiteY2" fmla="*/ 0 h 272181"/>
              <a:gd name="connsiteX0" fmla="*/ 0 w 2285279"/>
              <a:gd name="connsiteY0" fmla="*/ 156785 h 279078"/>
              <a:gd name="connsiteX1" fmla="*/ 1176967 w 2285279"/>
              <a:gd name="connsiteY1" fmla="*/ 269246 h 279078"/>
              <a:gd name="connsiteX2" fmla="*/ 2285279 w 2285279"/>
              <a:gd name="connsiteY2" fmla="*/ 0 h 279078"/>
              <a:gd name="connsiteX0" fmla="*/ 0 w 2285279"/>
              <a:gd name="connsiteY0" fmla="*/ 156785 h 272923"/>
              <a:gd name="connsiteX1" fmla="*/ 1176967 w 2285279"/>
              <a:gd name="connsiteY1" fmla="*/ 269246 h 272923"/>
              <a:gd name="connsiteX2" fmla="*/ 2285279 w 2285279"/>
              <a:gd name="connsiteY2" fmla="*/ 0 h 272923"/>
              <a:gd name="connsiteX0" fmla="*/ 0 w 2275754"/>
              <a:gd name="connsiteY0" fmla="*/ 167501 h 273742"/>
              <a:gd name="connsiteX1" fmla="*/ 1167442 w 2275754"/>
              <a:gd name="connsiteY1" fmla="*/ 269246 h 273742"/>
              <a:gd name="connsiteX2" fmla="*/ 2275754 w 2275754"/>
              <a:gd name="connsiteY2" fmla="*/ 0 h 27374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0 w 2509245"/>
              <a:gd name="connsiteY0" fmla="*/ 194251 h 300492"/>
              <a:gd name="connsiteX1" fmla="*/ 1167442 w 2509245"/>
              <a:gd name="connsiteY1" fmla="*/ 295996 h 300492"/>
              <a:gd name="connsiteX2" fmla="*/ 2509246 w 2509245"/>
              <a:gd name="connsiteY2" fmla="*/ -1 h 300492"/>
              <a:gd name="connsiteX0" fmla="*/ 1 w 2591452"/>
              <a:gd name="connsiteY0" fmla="*/ 199952 h 301062"/>
              <a:gd name="connsiteX1" fmla="*/ 1249649 w 2591452"/>
              <a:gd name="connsiteY1" fmla="*/ 295996 h 301062"/>
              <a:gd name="connsiteX2" fmla="*/ 2591453 w 2591452"/>
              <a:gd name="connsiteY2" fmla="*/ -1 h 301062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628413"/>
              <a:gd name="connsiteY0" fmla="*/ 201594 h 302704"/>
              <a:gd name="connsiteX1" fmla="*/ 1249649 w 2628413"/>
              <a:gd name="connsiteY1" fmla="*/ 297638 h 302704"/>
              <a:gd name="connsiteX2" fmla="*/ 2628412 w 2628413"/>
              <a:gd name="connsiteY2" fmla="*/ -1 h 302704"/>
              <a:gd name="connsiteX0" fmla="*/ 1 w 2947723"/>
              <a:gd name="connsiteY0" fmla="*/ 643702 h 657166"/>
              <a:gd name="connsiteX1" fmla="*/ 1568959 w 2947723"/>
              <a:gd name="connsiteY1" fmla="*/ 297638 h 657166"/>
              <a:gd name="connsiteX2" fmla="*/ 2947722 w 2947723"/>
              <a:gd name="connsiteY2" fmla="*/ -1 h 657166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66220"/>
              <a:gd name="connsiteX1" fmla="*/ 1599835 w 2947723"/>
              <a:gd name="connsiteY1" fmla="*/ 494407 h 666220"/>
              <a:gd name="connsiteX2" fmla="*/ 2947722 w 2947723"/>
              <a:gd name="connsiteY2" fmla="*/ -1 h 666220"/>
              <a:gd name="connsiteX0" fmla="*/ 1 w 2947723"/>
              <a:gd name="connsiteY0" fmla="*/ 643702 h 672115"/>
              <a:gd name="connsiteX1" fmla="*/ 1599835 w 2947723"/>
              <a:gd name="connsiteY1" fmla="*/ 494407 h 672115"/>
              <a:gd name="connsiteX2" fmla="*/ 2947722 w 2947723"/>
              <a:gd name="connsiteY2" fmla="*/ -1 h 672115"/>
              <a:gd name="connsiteX0" fmla="*/ 1 w 3199936"/>
              <a:gd name="connsiteY0" fmla="*/ 586246 h 626118"/>
              <a:gd name="connsiteX1" fmla="*/ 1852048 w 3199936"/>
              <a:gd name="connsiteY1" fmla="*/ 494407 h 626118"/>
              <a:gd name="connsiteX2" fmla="*/ 3199935 w 3199936"/>
              <a:gd name="connsiteY2" fmla="*/ -1 h 626118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199936"/>
              <a:gd name="connsiteY0" fmla="*/ 586246 h 630703"/>
              <a:gd name="connsiteX1" fmla="*/ 1919583 w 3199936"/>
              <a:gd name="connsiteY1" fmla="*/ 513651 h 630703"/>
              <a:gd name="connsiteX2" fmla="*/ 3199935 w 3199936"/>
              <a:gd name="connsiteY2" fmla="*/ -1 h 630703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344200"/>
              <a:gd name="connsiteY0" fmla="*/ 862626 h 918879"/>
              <a:gd name="connsiteX1" fmla="*/ 1919583 w 3344200"/>
              <a:gd name="connsiteY1" fmla="*/ 790031 h 918879"/>
              <a:gd name="connsiteX2" fmla="*/ 3344201 w 3344200"/>
              <a:gd name="connsiteY2" fmla="*/ 0 h 918879"/>
              <a:gd name="connsiteX0" fmla="*/ 1 w 3763355"/>
              <a:gd name="connsiteY0" fmla="*/ 1055034 h 1121143"/>
              <a:gd name="connsiteX1" fmla="*/ 1919583 w 3763355"/>
              <a:gd name="connsiteY1" fmla="*/ 982439 h 1121143"/>
              <a:gd name="connsiteX2" fmla="*/ 3763356 w 3763355"/>
              <a:gd name="connsiteY2" fmla="*/ -1 h 112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3355" h="1121143">
                <a:moveTo>
                  <a:pt x="1" y="1055034"/>
                </a:moveTo>
                <a:cubicBezTo>
                  <a:pt x="257356" y="1148557"/>
                  <a:pt x="1292357" y="1158278"/>
                  <a:pt x="1919583" y="982439"/>
                </a:cubicBezTo>
                <a:cubicBezTo>
                  <a:pt x="2546809" y="806600"/>
                  <a:pt x="3328826" y="473957"/>
                  <a:pt x="3763356" y="-1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34890CC-403F-4E86-8B46-8D405A905DA8}"/>
              </a:ext>
            </a:extLst>
          </p:cNvPr>
          <p:cNvSpPr/>
          <p:nvPr/>
        </p:nvSpPr>
        <p:spPr>
          <a:xfrm>
            <a:off x="8332424" y="5384050"/>
            <a:ext cx="812721" cy="172634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3B9F2B1-64EB-4913-8655-C62CAD37B6D7}"/>
              </a:ext>
            </a:extLst>
          </p:cNvPr>
          <p:cNvSpPr txBox="1"/>
          <p:nvPr/>
        </p:nvSpPr>
        <p:spPr>
          <a:xfrm>
            <a:off x="1295014" y="234923"/>
            <a:ext cx="9601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9A5315"/>
                </a:solidFill>
              </a:rPr>
              <a:t>EL  AVANCE TECNOLOGICO LO HACE POSIBLE ,LA FERTILIDAD NORMATIVA LO POSIBILITA  Y LOS RECURDOS FINANCIEROS NOS ESPERAN.</a:t>
            </a:r>
          </a:p>
        </p:txBody>
      </p:sp>
      <p:pic>
        <p:nvPicPr>
          <p:cNvPr id="41" name="Gráfico 40" descr="Paneles solares contorno">
            <a:extLst>
              <a:ext uri="{FF2B5EF4-FFF2-40B4-BE49-F238E27FC236}">
                <a16:creationId xmlns:a16="http://schemas.microsoft.com/office/drawing/2014/main" id="{CCA299AF-BBED-4562-A3D0-96C32A758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3018" y="5306001"/>
            <a:ext cx="831273" cy="83127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70F16E7C-FBAE-4690-A946-75397311E2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6" t="9592"/>
          <a:stretch/>
        </p:blipFill>
        <p:spPr>
          <a:xfrm>
            <a:off x="6818560" y="3790743"/>
            <a:ext cx="338186" cy="16436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DE69C276-8076-43B6-AFC1-43465976A5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6" t="9592"/>
          <a:stretch/>
        </p:blipFill>
        <p:spPr>
          <a:xfrm>
            <a:off x="4885427" y="4182274"/>
            <a:ext cx="338186" cy="164366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6EF9B710-B9A1-4A80-A2C5-885FC4A213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56" t="9592"/>
          <a:stretch/>
        </p:blipFill>
        <p:spPr>
          <a:xfrm>
            <a:off x="3620266" y="5306001"/>
            <a:ext cx="338186" cy="164366"/>
          </a:xfrm>
          <a:prstGeom prst="rect">
            <a:avLst/>
          </a:prstGeom>
        </p:spPr>
      </p:pic>
      <p:pic>
        <p:nvPicPr>
          <p:cNvPr id="46" name="Gráfico 45" descr="Paneles solares contorno">
            <a:extLst>
              <a:ext uri="{FF2B5EF4-FFF2-40B4-BE49-F238E27FC236}">
                <a16:creationId xmlns:a16="http://schemas.microsoft.com/office/drawing/2014/main" id="{E2ED7C88-C85E-4711-A7C6-F18424FE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4143" y="5550810"/>
            <a:ext cx="798698" cy="798698"/>
          </a:xfrm>
          <a:prstGeom prst="rect">
            <a:avLst/>
          </a:prstGeom>
        </p:spPr>
      </p:pic>
      <p:pic>
        <p:nvPicPr>
          <p:cNvPr id="38" name="Gráfico 37" descr="Nube contorno">
            <a:extLst>
              <a:ext uri="{FF2B5EF4-FFF2-40B4-BE49-F238E27FC236}">
                <a16:creationId xmlns:a16="http://schemas.microsoft.com/office/drawing/2014/main" id="{87F8526A-29EC-4DF0-94DB-DE253BEE2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4346" y="2868259"/>
            <a:ext cx="914400" cy="914400"/>
          </a:xfrm>
          <a:prstGeom prst="rect">
            <a:avLst/>
          </a:prstGeom>
        </p:spPr>
      </p:pic>
      <p:sp>
        <p:nvSpPr>
          <p:cNvPr id="40" name="Elipse 39">
            <a:extLst>
              <a:ext uri="{FF2B5EF4-FFF2-40B4-BE49-F238E27FC236}">
                <a16:creationId xmlns:a16="http://schemas.microsoft.com/office/drawing/2014/main" id="{9FD04807-3AC9-40FF-A158-D77F12331BC0}"/>
              </a:ext>
            </a:extLst>
          </p:cNvPr>
          <p:cNvSpPr/>
          <p:nvPr/>
        </p:nvSpPr>
        <p:spPr>
          <a:xfrm>
            <a:off x="7872501" y="3228567"/>
            <a:ext cx="259307" cy="218364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j-ea"/>
              <a:cs typeface="Calibri"/>
              <a:sym typeface="Calibri"/>
            </a:endParaRPr>
          </a:p>
        </p:txBody>
      </p:sp>
      <p:cxnSp>
        <p:nvCxnSpPr>
          <p:cNvPr id="49" name="Conector: curvado 48">
            <a:extLst>
              <a:ext uri="{FF2B5EF4-FFF2-40B4-BE49-F238E27FC236}">
                <a16:creationId xmlns:a16="http://schemas.microsoft.com/office/drawing/2014/main" id="{1C9F8795-ECA9-4A3F-901B-3A63C823EBEB}"/>
              </a:ext>
            </a:extLst>
          </p:cNvPr>
          <p:cNvCxnSpPr>
            <a:cxnSpLocks/>
            <a:stCxn id="45" idx="0"/>
            <a:endCxn id="40" idx="5"/>
          </p:cNvCxnSpPr>
          <p:nvPr/>
        </p:nvCxnSpPr>
        <p:spPr>
          <a:xfrm rot="5400000" flipH="1" flipV="1">
            <a:off x="4996072" y="2208240"/>
            <a:ext cx="1891049" cy="4304474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Conector: curvado 49">
            <a:extLst>
              <a:ext uri="{FF2B5EF4-FFF2-40B4-BE49-F238E27FC236}">
                <a16:creationId xmlns:a16="http://schemas.microsoft.com/office/drawing/2014/main" id="{1E6BF3AA-F4FD-4573-9F4C-C4F2F3A84179}"/>
              </a:ext>
            </a:extLst>
          </p:cNvPr>
          <p:cNvCxnSpPr>
            <a:cxnSpLocks/>
            <a:stCxn id="44" idx="0"/>
            <a:endCxn id="40" idx="5"/>
          </p:cNvCxnSpPr>
          <p:nvPr/>
        </p:nvCxnSpPr>
        <p:spPr>
          <a:xfrm rot="5400000" flipH="1" flipV="1">
            <a:off x="6190515" y="2278957"/>
            <a:ext cx="767322" cy="3039313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ector: curvado 50">
            <a:extLst>
              <a:ext uri="{FF2B5EF4-FFF2-40B4-BE49-F238E27FC236}">
                <a16:creationId xmlns:a16="http://schemas.microsoft.com/office/drawing/2014/main" id="{FE32332D-20A1-422C-AABF-9E1D4787E63E}"/>
              </a:ext>
            </a:extLst>
          </p:cNvPr>
          <p:cNvCxnSpPr>
            <a:cxnSpLocks/>
            <a:stCxn id="43" idx="0"/>
            <a:endCxn id="40" idx="5"/>
          </p:cNvCxnSpPr>
          <p:nvPr/>
        </p:nvCxnSpPr>
        <p:spPr>
          <a:xfrm rot="5400000" flipH="1" flipV="1">
            <a:off x="7352848" y="3049758"/>
            <a:ext cx="375791" cy="1106180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Conector: curvado 51">
            <a:extLst>
              <a:ext uri="{FF2B5EF4-FFF2-40B4-BE49-F238E27FC236}">
                <a16:creationId xmlns:a16="http://schemas.microsoft.com/office/drawing/2014/main" id="{5E49D39D-C0C6-4D42-8C83-29F216961F54}"/>
              </a:ext>
            </a:extLst>
          </p:cNvPr>
          <p:cNvCxnSpPr>
            <a:cxnSpLocks/>
            <a:stCxn id="46" idx="0"/>
            <a:endCxn id="40" idx="2"/>
          </p:cNvCxnSpPr>
          <p:nvPr/>
        </p:nvCxnSpPr>
        <p:spPr>
          <a:xfrm rot="16200000" flipV="1">
            <a:off x="6926467" y="4283784"/>
            <a:ext cx="2213061" cy="320991"/>
          </a:xfrm>
          <a:prstGeom prst="curvedConnector4">
            <a:avLst>
              <a:gd name="adj1" fmla="val 47533"/>
              <a:gd name="adj2" fmla="val 195628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ector: curvado 52">
            <a:extLst>
              <a:ext uri="{FF2B5EF4-FFF2-40B4-BE49-F238E27FC236}">
                <a16:creationId xmlns:a16="http://schemas.microsoft.com/office/drawing/2014/main" id="{C79E3912-88D6-437E-BA42-C05265B63BBD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29700" y="3271368"/>
            <a:ext cx="2573634" cy="2488032"/>
          </a:xfrm>
          <a:prstGeom prst="curvedConnector3">
            <a:avLst>
              <a:gd name="adj1" fmla="val 50416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Box 31">
            <a:extLst>
              <a:ext uri="{FF2B5EF4-FFF2-40B4-BE49-F238E27FC236}">
                <a16:creationId xmlns:a16="http://schemas.microsoft.com/office/drawing/2014/main" id="{4314F597-D059-42F6-A1B0-FF21F870C2BD}"/>
              </a:ext>
            </a:extLst>
          </p:cNvPr>
          <p:cNvSpPr txBox="1"/>
          <p:nvPr/>
        </p:nvSpPr>
        <p:spPr>
          <a:xfrm>
            <a:off x="6161728" y="2509572"/>
            <a:ext cx="1313663" cy="415494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50" b="1" kern="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Central Dinámica de Energía Virtual</a:t>
            </a:r>
            <a:endParaRPr kumimoji="0" lang="es-ES" sz="105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55" name="Conector: curvado 54">
            <a:extLst>
              <a:ext uri="{FF2B5EF4-FFF2-40B4-BE49-F238E27FC236}">
                <a16:creationId xmlns:a16="http://schemas.microsoft.com/office/drawing/2014/main" id="{CB1DE860-AB3F-4D94-B11A-9AF441BAFF7A}"/>
              </a:ext>
            </a:extLst>
          </p:cNvPr>
          <p:cNvCxnSpPr>
            <a:cxnSpLocks/>
            <a:stCxn id="54" idx="2"/>
            <a:endCxn id="40" idx="4"/>
          </p:cNvCxnSpPr>
          <p:nvPr/>
        </p:nvCxnSpPr>
        <p:spPr>
          <a:xfrm rot="16200000" flipH="1">
            <a:off x="7149425" y="2594200"/>
            <a:ext cx="521865" cy="1183595"/>
          </a:xfrm>
          <a:prstGeom prst="curvedConnector3">
            <a:avLst>
              <a:gd name="adj1" fmla="val 143804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TextBox 31">
            <a:extLst>
              <a:ext uri="{FF2B5EF4-FFF2-40B4-BE49-F238E27FC236}">
                <a16:creationId xmlns:a16="http://schemas.microsoft.com/office/drawing/2014/main" id="{01D46D7A-221C-4AA9-BDDB-1D3B1E4F2F33}"/>
              </a:ext>
            </a:extLst>
          </p:cNvPr>
          <p:cNvSpPr txBox="1"/>
          <p:nvPr/>
        </p:nvSpPr>
        <p:spPr>
          <a:xfrm>
            <a:off x="3684561" y="2981333"/>
            <a:ext cx="1619398" cy="276995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00999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0" dirty="0">
                <a:solidFill>
                  <a:srgbClr val="009999"/>
                </a:solidFill>
                <a:latin typeface="Calibri"/>
                <a:cs typeface="Calibri"/>
                <a:sym typeface="Calibri"/>
              </a:rPr>
              <a:t>MASINTELIGENCIA </a:t>
            </a:r>
            <a:endParaRPr kumimoji="0" lang="es-ES" sz="1200" b="1" i="0" u="none" strike="noStrike" kern="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cxnSp>
        <p:nvCxnSpPr>
          <p:cNvPr id="57" name="Conector: angular 56">
            <a:extLst>
              <a:ext uri="{FF2B5EF4-FFF2-40B4-BE49-F238E27FC236}">
                <a16:creationId xmlns:a16="http://schemas.microsoft.com/office/drawing/2014/main" id="{4710742A-60D9-450A-B8BD-07A50EA3D100}"/>
              </a:ext>
            </a:extLst>
          </p:cNvPr>
          <p:cNvCxnSpPr>
            <a:cxnSpLocks/>
            <a:stCxn id="56" idx="3"/>
            <a:endCxn id="38" idx="1"/>
          </p:cNvCxnSpPr>
          <p:nvPr/>
        </p:nvCxnSpPr>
        <p:spPr>
          <a:xfrm>
            <a:off x="5303959" y="3119831"/>
            <a:ext cx="2270387" cy="205628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9999"/>
            </a:solidFill>
            <a:prstDash val="sysDash"/>
            <a:round/>
            <a:headEnd type="oval" w="med" len="med"/>
            <a:tailEnd type="oval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Conector: curvado 75">
            <a:extLst>
              <a:ext uri="{FF2B5EF4-FFF2-40B4-BE49-F238E27FC236}">
                <a16:creationId xmlns:a16="http://schemas.microsoft.com/office/drawing/2014/main" id="{8CC5C1ED-7842-4925-80FB-6AC97FD87250}"/>
              </a:ext>
            </a:extLst>
          </p:cNvPr>
          <p:cNvCxnSpPr>
            <a:cxnSpLocks/>
            <a:stCxn id="41" idx="0"/>
            <a:endCxn id="40" idx="3"/>
          </p:cNvCxnSpPr>
          <p:nvPr/>
        </p:nvCxnSpPr>
        <p:spPr>
          <a:xfrm rot="5400000" flipH="1" flipV="1">
            <a:off x="5804041" y="3199567"/>
            <a:ext cx="1891049" cy="2321821"/>
          </a:xfrm>
          <a:prstGeom prst="curvedConnector3">
            <a:avLst>
              <a:gd name="adj1" fmla="val 50000"/>
            </a:avLst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0" name="Rectángulo 89">
            <a:extLst>
              <a:ext uri="{FF2B5EF4-FFF2-40B4-BE49-F238E27FC236}">
                <a16:creationId xmlns:a16="http://schemas.microsoft.com/office/drawing/2014/main" id="{05AB5541-1826-4DDC-AEF6-6E6DB685D167}"/>
              </a:ext>
            </a:extLst>
          </p:cNvPr>
          <p:cNvSpPr/>
          <p:nvPr/>
        </p:nvSpPr>
        <p:spPr>
          <a:xfrm>
            <a:off x="9569575" y="3777991"/>
            <a:ext cx="422670" cy="242748"/>
          </a:xfrm>
          <a:prstGeom prst="rect">
            <a:avLst/>
          </a:prstGeom>
          <a:solidFill>
            <a:srgbClr val="F4F9F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FDF7D6B6-7F35-0120-6229-25B3010937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9794" y="2563290"/>
            <a:ext cx="1012801" cy="101280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723893A-9A8F-9242-F5AC-94FBB6469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4150" y="-14818"/>
            <a:ext cx="1021296" cy="102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  <p:bldP spid="5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770_TF89082059" id="{8E5273CC-FF6D-4928-BFFF-A67E5C6B19D3}" vid="{E5B9901F-1695-4C18-B807-CC0D1D640F2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86D9CC-0D9D-4BFE-B3F3-26F480BF8C8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9710</TotalTime>
  <Words>949</Words>
  <Application>Microsoft Macintosh PowerPoint</Application>
  <PresentationFormat>Panorámica</PresentationFormat>
  <Paragraphs>172</Paragraphs>
  <Slides>25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5" baseType="lpstr">
      <vt:lpstr>Arial</vt:lpstr>
      <vt:lpstr>Calibri</vt:lpstr>
      <vt:lpstr>Eras Bold ITC</vt:lpstr>
      <vt:lpstr>Eras Medium ITC</vt:lpstr>
      <vt:lpstr>Tw Cen MT</vt:lpstr>
      <vt:lpstr>Tw Cen MT Condensed</vt:lpstr>
      <vt:lpstr>Verdana</vt:lpstr>
      <vt:lpstr>Wingdings</vt:lpstr>
      <vt:lpstr>Wingdings 3</vt:lpstr>
      <vt:lpstr>ModernClassicBlock-3</vt:lpstr>
      <vt:lpstr>Presentación de PowerPoint</vt:lpstr>
      <vt:lpstr>MASINTELIGENCIA </vt:lpstr>
      <vt:lpstr>Presentación de PowerPoint</vt:lpstr>
      <vt:lpstr>Presentación de PowerPoint</vt:lpstr>
      <vt:lpstr>Presentación de PowerPoint</vt:lpstr>
      <vt:lpstr>RIESGOS Y PROBLEMAS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Impacto en la factura</vt:lpstr>
      <vt:lpstr>RIESGO DE BAJADA DE PRECIO DEL MERCADO MAYORISTA </vt:lpstr>
      <vt:lpstr>ACOPLAMIENTO AL MERCADO </vt:lpstr>
      <vt:lpstr>TARIFA DE PRECIOS</vt:lpstr>
      <vt:lpstr>Como es la factura de un mle</vt:lpstr>
      <vt:lpstr>VENTAJAS COMEPTITIVAS </vt:lpstr>
      <vt:lpstr>Presentación de PowerPoint</vt:lpstr>
      <vt:lpstr>CASO DE ÉXITO. Ballesteros genera</vt:lpstr>
      <vt:lpstr>Presentación de PowerPoint</vt:lpstr>
      <vt:lpstr>Presentación de PowerPoint</vt:lpstr>
      <vt:lpstr>asociaciones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másinteligencia</dc:title>
  <dc:creator>José Manuel Suárez López</dc:creator>
  <cp:lastModifiedBy>Pedro A. Fuentes Sanchez</cp:lastModifiedBy>
  <cp:revision>75</cp:revision>
  <dcterms:created xsi:type="dcterms:W3CDTF">2023-03-29T15:10:32Z</dcterms:created>
  <dcterms:modified xsi:type="dcterms:W3CDTF">2024-05-29T09:01:22Z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